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311" r:id="rId5"/>
    <p:sldId id="473" r:id="rId6"/>
    <p:sldId id="482" r:id="rId7"/>
    <p:sldId id="486" r:id="rId8"/>
    <p:sldId id="483" r:id="rId9"/>
    <p:sldId id="488" r:id="rId10"/>
    <p:sldId id="485" r:id="rId11"/>
    <p:sldId id="487" r:id="rId12"/>
    <p:sldId id="441" r:id="rId13"/>
    <p:sldId id="442" r:id="rId14"/>
    <p:sldId id="444" r:id="rId15"/>
    <p:sldId id="445" r:id="rId16"/>
    <p:sldId id="446" r:id="rId17"/>
    <p:sldId id="447" r:id="rId18"/>
    <p:sldId id="448" r:id="rId19"/>
    <p:sldId id="449" r:id="rId20"/>
    <p:sldId id="45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C32394-1A69-0145-B9DC-DA09C2A4B7DA}" v="40" dt="2022-03-05T10:05:49.8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1"/>
    <p:restoredTop sz="72177"/>
  </p:normalViewPr>
  <p:slideViewPr>
    <p:cSldViewPr snapToGrid="0" snapToObjects="1">
      <p:cViewPr varScale="1">
        <p:scale>
          <a:sx n="83" d="100"/>
          <a:sy n="83" d="100"/>
        </p:scale>
        <p:origin x="136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A7FD26-F28F-4248-816F-D5CC8ED5A388}" type="datetimeFigureOut">
              <a:rPr lang="en-AU" smtClean="0"/>
              <a:t>8/03/2022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D584E7-D2FB-1F41-8670-70DCFDC230C3}" type="slidenum">
              <a:rPr lang="en-AU" smtClean="0"/>
              <a:t>‹#›</a:t>
            </a:fld>
            <a:endParaRPr lang="en-AU"/>
          </a:p>
        </p:txBody>
      </p:sp>
    </p:spTree>
    <p:extLst>
      <p:ext uri="{BB962C8B-B14F-4D97-AF65-F5344CB8AC3E}">
        <p14:creationId xmlns:p14="http://schemas.microsoft.com/office/powerpoint/2010/main" val="2374748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mn-lt"/>
                <a:ea typeface="+mn-ea"/>
                <a:cs typeface="+mn-cs"/>
              </a:rPr>
              <a:t>A domain is a type of computer network in which all user computers, printers accounts, and other devices registered. It is a central database located on single or multiple clusters of central computers, that is known as domain controllers.</a:t>
            </a:r>
            <a:endParaRPr lang="en-AU" dirty="0"/>
          </a:p>
        </p:txBody>
      </p:sp>
      <p:sp>
        <p:nvSpPr>
          <p:cNvPr id="4" name="Slide Number Placeholder 3"/>
          <p:cNvSpPr>
            <a:spLocks noGrp="1"/>
          </p:cNvSpPr>
          <p:nvPr>
            <p:ph type="sldNum" sz="quarter" idx="5"/>
          </p:nvPr>
        </p:nvSpPr>
        <p:spPr/>
        <p:txBody>
          <a:bodyPr/>
          <a:lstStyle/>
          <a:p>
            <a:fld id="{51D584E7-D2FB-1F41-8670-70DCFDC230C3}" type="slidenum">
              <a:rPr lang="en-AU" smtClean="0"/>
              <a:t>1</a:t>
            </a:fld>
            <a:endParaRPr lang="en-AU"/>
          </a:p>
        </p:txBody>
      </p:sp>
    </p:spTree>
    <p:extLst>
      <p:ext uri="{BB962C8B-B14F-4D97-AF65-F5344CB8AC3E}">
        <p14:creationId xmlns:p14="http://schemas.microsoft.com/office/powerpoint/2010/main" val="2078542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mn-lt"/>
                <a:ea typeface="+mn-ea"/>
                <a:cs typeface="+mn-cs"/>
              </a:rPr>
              <a:t>Hub is a multiport repeater. It has multiple ports that accept Ethernet connections from different network devices.  It is considered as the least intelligent device as it neither filters the data, nor it knows where the data is supposed to be sent. When a data packet arrives at one of the ports, it is copied to all of the other ports connected to it. As a result, all the devices receive the data packet, even if it is not for them.</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A switch is smarter than a hub. Similar to the hub, it is a connection point for all the devices in the network. However, it is more efficient at passing a data packet across the network. It records the MAC addresses of the computers connected to it in a tabular format. When the data packet arrives, it reads the destination address and sends it to the appropriate system rather than sending it to all connected devices. If the destination address is not available, the switch sends the data packet to all the devices across the network.</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A bridge works at the Data link layer (Layer 2) of the OSI model. It inspects incoming traffic and decide whether to forward it or filter it. Each incoming Ethernet frame is inspected for destination MAC address. If the bridge determines that the destination host is on another segment of the network, it forwards the frame to that segment. bridging connects two separate networks as if they were a single network</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It is the most intelligent of the three networking devices. It is designed to understand, manipulate, and direct data packets based on their IP addresses. It connects a local area network (LANs) and wide area network (WANs) and features a dynamically updating routing table based on which they make decisions on routing data packets. When a data packet is received, it inspects the IP address and determines if the packet was meant for its network or not. If yes, then it receives the data packet, and if not then it sends it off to another network.</a:t>
            </a:r>
            <a:endParaRPr lang="en-US" dirty="0"/>
          </a:p>
        </p:txBody>
      </p:sp>
      <p:sp>
        <p:nvSpPr>
          <p:cNvPr id="4" name="Slide Number Placeholder 3"/>
          <p:cNvSpPr>
            <a:spLocks noGrp="1"/>
          </p:cNvSpPr>
          <p:nvPr>
            <p:ph type="sldNum" sz="quarter" idx="10"/>
          </p:nvPr>
        </p:nvSpPr>
        <p:spPr/>
        <p:txBody>
          <a:bodyPr/>
          <a:lstStyle/>
          <a:p>
            <a:pPr>
              <a:defRPr/>
            </a:pPr>
            <a:fld id="{91E39655-1142-4F1C-819C-1F572D7E4126}" type="slidenum">
              <a:rPr lang="en-US" smtClean="0"/>
              <a:pPr>
                <a:defRPr/>
              </a:pPr>
              <a:t>2</a:t>
            </a:fld>
            <a:endParaRPr lang="en-US" dirty="0"/>
          </a:p>
        </p:txBody>
      </p:sp>
    </p:spTree>
    <p:extLst>
      <p:ext uri="{BB962C8B-B14F-4D97-AF65-F5344CB8AC3E}">
        <p14:creationId xmlns:p14="http://schemas.microsoft.com/office/powerpoint/2010/main" val="1025164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mn-lt"/>
                <a:ea typeface="+mn-ea"/>
                <a:cs typeface="+mn-cs"/>
              </a:rPr>
              <a:t>A collision domain is, as the name implies, the part of a network where packet collisions can occur. A collision occurs when two devices send a packet at the same time on the shared network segment. The packets collide and both devices must send the packets again, which reduces network efficiency. Collisions are often in a hub environment, because each port on a hub is in the same collision domain. </a:t>
            </a:r>
            <a:endParaRPr lang="en-US" dirty="0"/>
          </a:p>
        </p:txBody>
      </p:sp>
      <p:sp>
        <p:nvSpPr>
          <p:cNvPr id="4" name="Slide Number Placeholder 3"/>
          <p:cNvSpPr>
            <a:spLocks noGrp="1"/>
          </p:cNvSpPr>
          <p:nvPr>
            <p:ph type="sldNum" sz="quarter" idx="10"/>
          </p:nvPr>
        </p:nvSpPr>
        <p:spPr/>
        <p:txBody>
          <a:bodyPr/>
          <a:lstStyle/>
          <a:p>
            <a:pPr>
              <a:defRPr/>
            </a:pPr>
            <a:fld id="{91E39655-1142-4F1C-819C-1F572D7E4126}" type="slidenum">
              <a:rPr lang="en-US" smtClean="0"/>
              <a:pPr>
                <a:defRPr/>
              </a:pPr>
              <a:t>3</a:t>
            </a:fld>
            <a:endParaRPr lang="en-US" dirty="0"/>
          </a:p>
        </p:txBody>
      </p:sp>
    </p:spTree>
    <p:extLst>
      <p:ext uri="{BB962C8B-B14F-4D97-AF65-F5344CB8AC3E}">
        <p14:creationId xmlns:p14="http://schemas.microsoft.com/office/powerpoint/2010/main" val="3090774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dirty="0">
                <a:solidFill>
                  <a:schemeClr val="tx1"/>
                </a:solidFill>
                <a:effectLst/>
                <a:latin typeface="+mn-lt"/>
                <a:ea typeface="+mn-ea"/>
                <a:cs typeface="+mn-cs"/>
              </a:rPr>
              <a:t>A broadcast domain is the domain in which a broadcast is forwarded. A broadcast domain contains all devices that can reach each other at the data link layer (OSI layer 2) by using broadcast. All ports on a hub or a switch are by default in the same broadcast domain. All ports on a router are in the different broadcast domains and routers don’t forward broadcasts from one broadcast domain to another.</a:t>
            </a:r>
          </a:p>
          <a:p>
            <a:br>
              <a:rPr lang="en-AU" dirty="0"/>
            </a:br>
            <a:endParaRPr lang="en-US" dirty="0"/>
          </a:p>
        </p:txBody>
      </p:sp>
      <p:sp>
        <p:nvSpPr>
          <p:cNvPr id="4" name="Slide Number Placeholder 3"/>
          <p:cNvSpPr>
            <a:spLocks noGrp="1"/>
          </p:cNvSpPr>
          <p:nvPr>
            <p:ph type="sldNum" sz="quarter" idx="5"/>
          </p:nvPr>
        </p:nvSpPr>
        <p:spPr/>
        <p:txBody>
          <a:bodyPr/>
          <a:lstStyle/>
          <a:p>
            <a:fld id="{51D584E7-D2FB-1F41-8670-70DCFDC230C3}" type="slidenum">
              <a:rPr lang="en-AU" smtClean="0"/>
              <a:t>4</a:t>
            </a:fld>
            <a:endParaRPr lang="en-AU"/>
          </a:p>
        </p:txBody>
      </p:sp>
    </p:spTree>
    <p:extLst>
      <p:ext uri="{BB962C8B-B14F-4D97-AF65-F5344CB8AC3E}">
        <p14:creationId xmlns:p14="http://schemas.microsoft.com/office/powerpoint/2010/main" val="3078038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E39655-1142-4F1C-819C-1F572D7E4126}" type="slidenum">
              <a:rPr lang="en-US" smtClean="0"/>
              <a:pPr>
                <a:defRPr/>
              </a:pPr>
              <a:t>5</a:t>
            </a:fld>
            <a:endParaRPr lang="en-US" dirty="0"/>
          </a:p>
        </p:txBody>
      </p:sp>
    </p:spTree>
    <p:extLst>
      <p:ext uri="{BB962C8B-B14F-4D97-AF65-F5344CB8AC3E}">
        <p14:creationId xmlns:p14="http://schemas.microsoft.com/office/powerpoint/2010/main" val="224386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1E39655-1142-4F1C-819C-1F572D7E4126}" type="slidenum">
              <a:rPr lang="en-US" smtClean="0"/>
              <a:pPr>
                <a:defRPr/>
              </a:pPr>
              <a:t>6</a:t>
            </a:fld>
            <a:endParaRPr lang="en-US" dirty="0"/>
          </a:p>
        </p:txBody>
      </p:sp>
    </p:spTree>
    <p:extLst>
      <p:ext uri="{BB962C8B-B14F-4D97-AF65-F5344CB8AC3E}">
        <p14:creationId xmlns:p14="http://schemas.microsoft.com/office/powerpoint/2010/main" val="192262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D584E7-D2FB-1F41-8670-70DCFDC230C3}" type="slidenum">
              <a:rPr lang="en-AU" smtClean="0"/>
              <a:t>9</a:t>
            </a:fld>
            <a:endParaRPr lang="en-AU"/>
          </a:p>
        </p:txBody>
      </p:sp>
    </p:spTree>
    <p:extLst>
      <p:ext uri="{BB962C8B-B14F-4D97-AF65-F5344CB8AC3E}">
        <p14:creationId xmlns:p14="http://schemas.microsoft.com/office/powerpoint/2010/main" val="4104653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D584E7-D2FB-1F41-8670-70DCFDC230C3}" type="slidenum">
              <a:rPr lang="en-AU" smtClean="0"/>
              <a:t>16</a:t>
            </a:fld>
            <a:endParaRPr lang="en-AU"/>
          </a:p>
        </p:txBody>
      </p:sp>
    </p:spTree>
    <p:extLst>
      <p:ext uri="{BB962C8B-B14F-4D97-AF65-F5344CB8AC3E}">
        <p14:creationId xmlns:p14="http://schemas.microsoft.com/office/powerpoint/2010/main" val="1324906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1B6BC-D639-F449-A88A-1DFC5F88DFCF}"/>
              </a:ext>
            </a:extLst>
          </p:cNvPr>
          <p:cNvSpPr>
            <a:spLocks noGrp="1"/>
          </p:cNvSpPr>
          <p:nvPr>
            <p:ph type="ctrTitle"/>
          </p:nvPr>
        </p:nvSpPr>
        <p:spPr>
          <a:xfrm>
            <a:off x="1524000" y="1122363"/>
            <a:ext cx="9144000" cy="2387600"/>
          </a:xfrm>
          <a:prstGeom prst="rect">
            <a:avLst/>
          </a:prstGeom>
        </p:spPr>
        <p:txBody>
          <a:bodyPr anchor="b"/>
          <a:lstStyle>
            <a:lvl1pPr algn="ctr">
              <a:defRPr sz="4000" b="0" i="0">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F801EE0-34F8-494E-BC45-9C050EC0F4F8}"/>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b="0" i="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Slide Number Placeholder 5">
            <a:extLst>
              <a:ext uri="{FF2B5EF4-FFF2-40B4-BE49-F238E27FC236}">
                <a16:creationId xmlns:a16="http://schemas.microsoft.com/office/drawing/2014/main" id="{21C40B2B-396F-0249-8F87-909001602541}"/>
              </a:ext>
            </a:extLst>
          </p:cNvPr>
          <p:cNvSpPr>
            <a:spLocks noGrp="1"/>
          </p:cNvSpPr>
          <p:nvPr>
            <p:ph type="sldNum" sz="quarter" idx="12"/>
          </p:nvPr>
        </p:nvSpPr>
        <p:spPr>
          <a:xfrm>
            <a:off x="211069" y="167237"/>
            <a:ext cx="460570" cy="342562"/>
          </a:xfrm>
          <a:prstGeom prst="rect">
            <a:avLst/>
          </a:prstGeom>
        </p:spPr>
        <p:txBody>
          <a:bodyPr/>
          <a:lstStyle>
            <a:lvl1pPr>
              <a:defRPr sz="1400" b="0" i="0">
                <a:latin typeface="Arial" panose="020B0604020202020204" pitchFamily="34" charset="0"/>
                <a:cs typeface="Arial" panose="020B0604020202020204" pitchFamily="34" charset="0"/>
              </a:defRPr>
            </a:lvl1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1498501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3C16-3122-744A-B8BA-42789E1BBD0D}"/>
              </a:ext>
            </a:extLst>
          </p:cNvPr>
          <p:cNvSpPr>
            <a:spLocks noGrp="1"/>
          </p:cNvSpPr>
          <p:nvPr>
            <p:ph type="title"/>
          </p:nvPr>
        </p:nvSpPr>
        <p:spPr>
          <a:xfrm>
            <a:off x="614995" y="388418"/>
            <a:ext cx="10738805" cy="1302270"/>
          </a:xfrm>
          <a:prstGeom prst="rect">
            <a:avLst/>
          </a:prstGeom>
        </p:spPr>
        <p:txBody>
          <a:bodyPr/>
          <a:lstStyle>
            <a:lvl1pPr>
              <a:defRPr sz="4000" b="0" i="0">
                <a:latin typeface="Playfair Display" pitchFamily="2" charset="77"/>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BF395964-BB91-6E44-A211-96CF27C79446}"/>
              </a:ext>
            </a:extLst>
          </p:cNvPr>
          <p:cNvSpPr>
            <a:spLocks noGrp="1"/>
          </p:cNvSpPr>
          <p:nvPr>
            <p:ph type="body" orient="vert" idx="1"/>
          </p:nvPr>
        </p:nvSpPr>
        <p:spPr>
          <a:xfrm>
            <a:off x="614995" y="1796433"/>
            <a:ext cx="10738805" cy="3261090"/>
          </a:xfrm>
          <a:prstGeom prst="rect">
            <a:avLst/>
          </a:prstGeom>
        </p:spPr>
        <p:txBody>
          <a:bodyPr vert="eaVert"/>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10F38C46-8726-914A-96E5-57E150F454EC}"/>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711653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CD1E26-AAFD-DC4D-9727-ED2AD57526E7}"/>
              </a:ext>
            </a:extLst>
          </p:cNvPr>
          <p:cNvSpPr>
            <a:spLocks noGrp="1"/>
          </p:cNvSpPr>
          <p:nvPr>
            <p:ph type="title" orient="vert"/>
          </p:nvPr>
        </p:nvSpPr>
        <p:spPr>
          <a:xfrm>
            <a:off x="8724900" y="509799"/>
            <a:ext cx="2628900" cy="4499171"/>
          </a:xfrm>
          <a:prstGeom prst="rect">
            <a:avLst/>
          </a:prstGeom>
        </p:spPr>
        <p:txBody>
          <a:bodyPr vert="eaVert"/>
          <a:lstStyle>
            <a:lvl1pPr>
              <a:defRPr sz="4000" b="0" i="0">
                <a:latin typeface="Playfair Display" pitchFamily="2" charset="77"/>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D204AA2-651F-2C42-8394-969AE264FDC7}"/>
              </a:ext>
            </a:extLst>
          </p:cNvPr>
          <p:cNvSpPr>
            <a:spLocks noGrp="1"/>
          </p:cNvSpPr>
          <p:nvPr>
            <p:ph type="body" orient="vert" idx="1"/>
          </p:nvPr>
        </p:nvSpPr>
        <p:spPr>
          <a:xfrm>
            <a:off x="838200" y="509799"/>
            <a:ext cx="7734300" cy="5667164"/>
          </a:xfrm>
          <a:prstGeom prst="rect">
            <a:avLst/>
          </a:prstGeom>
        </p:spPr>
        <p:txBody>
          <a:bodyPr vert="eaVert"/>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5DD65D45-F446-4742-84B6-5FBB07CC139D}"/>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2580314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a:t>
            </a:r>
          </a:p>
          <a:p>
            <a:pPr lvl="0"/>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a:t>
            </a:r>
          </a:p>
          <a:p>
            <a:pPr lvl="0"/>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a:t>
            </a:r>
          </a:p>
          <a:p>
            <a:pPr lvl="0"/>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a:t>
            </a:r>
          </a:p>
          <a:p>
            <a:pPr lvl="0"/>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a:t>
            </a:r>
          </a:p>
          <a:p>
            <a:pPr lvl="0"/>
            <a:r>
              <a:rPr lang="en-US" err="1"/>
              <a:t>Sed</a:t>
            </a:r>
            <a:r>
              <a:rPr lang="en-US"/>
              <a:t>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r>
              <a:rPr lang="en-US" altLang="zh-CN" sz="1400" dirty="0"/>
              <a:t>Jill West, CompTIA Network+ Guide to Networks, 9th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29771582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a:ln>
                  <a:noFill/>
                </a:ln>
                <a:solidFill>
                  <a:srgbClr val="006298"/>
                </a:solidFill>
                <a:effectLst/>
                <a:uLnTx/>
                <a:uFillTx/>
                <a:latin typeface="Arial" charset="0"/>
                <a:ea typeface="Arial" charset="0"/>
                <a:cs typeface="Arial" charset="0"/>
              </a:rPr>
              <a:t> et.</a:t>
            </a:r>
          </a:p>
        </p:txBody>
      </p:sp>
      <p:sp>
        <p:nvSpPr>
          <p:cNvPr id="8" name="Footer"/>
          <p:cNvSpPr txBox="1"/>
          <p:nvPr userDrawn="1"/>
        </p:nvSpPr>
        <p:spPr>
          <a:xfrm>
            <a:off x="3007866" y="6323299"/>
            <a:ext cx="8956009" cy="477054"/>
          </a:xfrm>
          <a:prstGeom prst="rect">
            <a:avLst/>
          </a:prstGeom>
          <a:noFill/>
          <a:effectLst/>
        </p:spPr>
        <p:txBody>
          <a:bodyPr wrap="square" lIns="0" tIns="0" rIns="0" rtlCol="0" anchor="b">
            <a:spAutoFit/>
          </a:bodyPr>
          <a:lstStyle/>
          <a:p>
            <a:r>
              <a:rPr lang="en-US" altLang="zh-CN" sz="1400" dirty="0"/>
              <a:t>Jill West, CompTIA Network+ Guide to Networks, 9th Edition. © 2022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501132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6" y="1289684"/>
            <a:ext cx="10711543" cy="3732692"/>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a:t>Click to add text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sed</a:t>
            </a:r>
            <a:r>
              <a:rPr lang="en-US"/>
              <a:t>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a:t>
            </a:r>
            <a:r>
              <a:rPr lang="en-US" err="1"/>
              <a:t>dolore</a:t>
            </a:r>
            <a:r>
              <a:rPr lang="en-US"/>
              <a:t> magna </a:t>
            </a:r>
            <a:r>
              <a:rPr lang="en-US" err="1"/>
              <a:t>aliqua</a:t>
            </a:r>
            <a:r>
              <a:rPr lang="en-US"/>
              <a:t>.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nullam</a:t>
            </a:r>
            <a:r>
              <a:rPr lang="en-US"/>
              <a:t> non. </a:t>
            </a:r>
            <a:r>
              <a:rPr lang="en-US" err="1"/>
              <a:t>Mauris</a:t>
            </a:r>
            <a:r>
              <a:rPr lang="en-US"/>
              <a:t> a </a:t>
            </a:r>
            <a:r>
              <a:rPr lang="en-US" err="1"/>
              <a:t>diam</a:t>
            </a:r>
            <a:r>
              <a:rPr lang="en-US"/>
              <a:t> </a:t>
            </a:r>
            <a:r>
              <a:rPr lang="en-US" err="1"/>
              <a:t>maecenas</a:t>
            </a:r>
            <a:r>
              <a:rPr lang="en-US"/>
              <a:t> </a:t>
            </a:r>
            <a:r>
              <a:rPr lang="en-US" err="1"/>
              <a:t>sed</a:t>
            </a:r>
            <a:r>
              <a:rPr lang="en-US"/>
              <a:t> </a:t>
            </a:r>
            <a:r>
              <a:rPr lang="en-US" err="1"/>
              <a:t>enim</a:t>
            </a:r>
            <a:r>
              <a:rPr lang="en-US"/>
              <a:t> </a:t>
            </a:r>
            <a:r>
              <a:rPr lang="en-US" err="1"/>
              <a:t>ut</a:t>
            </a:r>
            <a:r>
              <a:rPr lang="en-US"/>
              <a:t> </a:t>
            </a:r>
            <a:r>
              <a:rPr lang="en-US" err="1"/>
              <a:t>sem</a:t>
            </a:r>
            <a:r>
              <a:rPr lang="en-US"/>
              <a:t> </a:t>
            </a:r>
            <a:r>
              <a:rPr lang="en-US" err="1"/>
              <a:t>viverra</a:t>
            </a:r>
            <a:r>
              <a:rPr lang="en-US"/>
              <a:t>. </a:t>
            </a:r>
            <a:r>
              <a:rPr lang="en-US" err="1"/>
              <a:t>Sed</a:t>
            </a:r>
            <a:r>
              <a:rPr lang="en-US"/>
              <a:t> </a:t>
            </a:r>
            <a:r>
              <a:rPr lang="en-US" err="1"/>
              <a:t>ullamcorper</a:t>
            </a:r>
            <a:r>
              <a:rPr lang="en-US"/>
              <a:t> </a:t>
            </a:r>
            <a:r>
              <a:rPr lang="en-US" err="1"/>
              <a:t>morbi</a:t>
            </a:r>
            <a:r>
              <a:rPr lang="en-US"/>
              <a:t> </a:t>
            </a:r>
            <a:r>
              <a:rPr lang="en-US" err="1"/>
              <a:t>tincidunt</a:t>
            </a:r>
            <a:r>
              <a:rPr lang="en-US"/>
              <a:t> </a:t>
            </a:r>
            <a:r>
              <a:rPr lang="en-US" err="1"/>
              <a:t>ornare</a:t>
            </a:r>
            <a:r>
              <a:rPr lang="en-US"/>
              <a:t>. Sit </a:t>
            </a:r>
            <a:r>
              <a:rPr lang="en-US" err="1"/>
              <a:t>amet</a:t>
            </a:r>
            <a:r>
              <a:rPr lang="en-US"/>
              <a:t> </a:t>
            </a:r>
            <a:r>
              <a:rPr lang="en-US" err="1"/>
              <a:t>volutpat</a:t>
            </a:r>
            <a:r>
              <a:rPr lang="en-US"/>
              <a:t> </a:t>
            </a:r>
            <a:r>
              <a:rPr lang="en-US" err="1"/>
              <a:t>consequat</a:t>
            </a:r>
            <a:r>
              <a:rPr lang="en-US"/>
              <a:t> </a:t>
            </a:r>
            <a:r>
              <a:rPr lang="en-US" err="1"/>
              <a:t>mauris</a:t>
            </a:r>
            <a:r>
              <a:rPr lang="en-US"/>
              <a:t> </a:t>
            </a:r>
            <a:r>
              <a:rPr lang="en-US" err="1"/>
              <a:t>nunc</a:t>
            </a:r>
            <a:r>
              <a:rPr lang="en-US"/>
              <a:t> </a:t>
            </a:r>
            <a:r>
              <a:rPr lang="en-US" err="1"/>
              <a:t>congue</a:t>
            </a:r>
            <a:r>
              <a:rPr lang="en-US"/>
              <a:t> nisi. </a:t>
            </a:r>
            <a:r>
              <a:rPr lang="en-US" err="1"/>
              <a:t>Mauris</a:t>
            </a:r>
            <a:r>
              <a:rPr lang="en-US"/>
              <a:t> sit </a:t>
            </a:r>
            <a:r>
              <a:rPr lang="en-US" err="1"/>
              <a:t>amet</a:t>
            </a:r>
            <a:r>
              <a:rPr lang="en-US"/>
              <a:t> </a:t>
            </a:r>
            <a:r>
              <a:rPr lang="en-US" err="1"/>
              <a:t>massa</a:t>
            </a:r>
            <a:r>
              <a:rPr lang="en-US"/>
              <a:t> vitae. </a:t>
            </a:r>
            <a:r>
              <a:rPr lang="en-US" err="1"/>
              <a:t>Consectetur</a:t>
            </a:r>
            <a:r>
              <a:rPr lang="en-US"/>
              <a:t> libero id </a:t>
            </a:r>
            <a:r>
              <a:rPr lang="en-US" err="1"/>
              <a:t>faucibus</a:t>
            </a:r>
            <a:r>
              <a:rPr lang="en-US"/>
              <a:t> </a:t>
            </a:r>
            <a:r>
              <a:rPr lang="en-US" err="1"/>
              <a:t>nisl</a:t>
            </a:r>
            <a:r>
              <a:rPr lang="en-US"/>
              <a:t> </a:t>
            </a:r>
            <a:r>
              <a:rPr lang="en-US" err="1"/>
              <a:t>tincidunt</a:t>
            </a:r>
            <a:r>
              <a:rPr lang="en-US"/>
              <a:t> </a:t>
            </a:r>
            <a:r>
              <a:rPr lang="en-US" err="1"/>
              <a:t>eget</a:t>
            </a:r>
            <a:r>
              <a:rPr lang="en-US"/>
              <a:t>. </a:t>
            </a:r>
            <a:r>
              <a:rPr lang="en-US" err="1"/>
              <a:t>Nulla</a:t>
            </a:r>
            <a:r>
              <a:rPr lang="en-US"/>
              <a:t> </a:t>
            </a:r>
            <a:r>
              <a:rPr lang="en-US" err="1"/>
              <a:t>facilisi</a:t>
            </a:r>
            <a:r>
              <a:rPr lang="en-US"/>
              <a:t> </a:t>
            </a:r>
            <a:r>
              <a:rPr lang="en-US" err="1"/>
              <a:t>morbi</a:t>
            </a:r>
            <a:r>
              <a:rPr lang="en-US"/>
              <a:t> tempus </a:t>
            </a:r>
            <a:r>
              <a:rPr lang="en-US" err="1"/>
              <a:t>iaculis</a:t>
            </a:r>
            <a:r>
              <a:rPr lang="en-US"/>
              <a:t> </a:t>
            </a:r>
            <a:r>
              <a:rPr lang="en-US" err="1"/>
              <a:t>urna</a:t>
            </a:r>
            <a:r>
              <a:rPr lang="en-US"/>
              <a:t> id </a:t>
            </a:r>
            <a:r>
              <a:rPr lang="en-US" err="1"/>
              <a:t>volutpat</a:t>
            </a:r>
            <a:r>
              <a:rPr lang="en-US"/>
              <a:t> lacus. </a:t>
            </a:r>
            <a:r>
              <a:rPr lang="en-US" err="1"/>
              <a:t>Imperdiet</a:t>
            </a:r>
            <a:r>
              <a:rPr lang="en-US"/>
              <a:t> </a:t>
            </a:r>
            <a:r>
              <a:rPr lang="en-US" err="1"/>
              <a:t>nulla</a:t>
            </a:r>
            <a:r>
              <a:rPr lang="en-US"/>
              <a:t> </a:t>
            </a:r>
            <a:r>
              <a:rPr lang="en-US" err="1"/>
              <a:t>malesuada</a:t>
            </a:r>
            <a:r>
              <a:rPr lang="en-US"/>
              <a:t> </a:t>
            </a:r>
            <a:r>
              <a:rPr lang="en-US" err="1"/>
              <a:t>pellentesque</a:t>
            </a:r>
            <a:r>
              <a:rPr lang="en-US"/>
              <a:t> </a:t>
            </a:r>
            <a:r>
              <a:rPr lang="en-US" err="1"/>
              <a:t>elit</a:t>
            </a:r>
            <a:r>
              <a:rPr lang="en-US"/>
              <a:t> </a:t>
            </a:r>
            <a:r>
              <a:rPr lang="en-US" err="1"/>
              <a:t>eget</a:t>
            </a:r>
            <a:r>
              <a:rPr lang="en-US"/>
              <a:t> gravida cum </a:t>
            </a:r>
            <a:r>
              <a:rPr lang="en-US" err="1"/>
              <a:t>sociis</a:t>
            </a:r>
            <a:r>
              <a:rPr lang="en-US"/>
              <a:t>. Sed </a:t>
            </a:r>
            <a:r>
              <a:rPr lang="en-US" err="1"/>
              <a:t>velit</a:t>
            </a:r>
            <a:r>
              <a:rPr lang="en-US"/>
              <a:t> </a:t>
            </a:r>
            <a:r>
              <a:rPr lang="en-US" err="1"/>
              <a:t>dignissim</a:t>
            </a:r>
            <a:r>
              <a:rPr lang="en-US"/>
              <a:t> </a:t>
            </a:r>
            <a:r>
              <a:rPr lang="en-US" err="1"/>
              <a:t>sodales</a:t>
            </a:r>
            <a:r>
              <a:rPr lang="en-US"/>
              <a:t> </a:t>
            </a:r>
            <a:r>
              <a:rPr lang="en-US" err="1"/>
              <a:t>ut.</a:t>
            </a:r>
            <a:endParaRPr lang="en-US"/>
          </a:p>
        </p:txBody>
      </p:sp>
      <p:sp>
        <p:nvSpPr>
          <p:cNvPr id="5" name="Footer"/>
          <p:cNvSpPr txBox="1"/>
          <p:nvPr userDrawn="1"/>
        </p:nvSpPr>
        <p:spPr>
          <a:xfrm>
            <a:off x="3007866" y="6323299"/>
            <a:ext cx="8956009" cy="477054"/>
          </a:xfrm>
          <a:prstGeom prst="rect">
            <a:avLst/>
          </a:prstGeom>
          <a:noFill/>
          <a:effectLst/>
        </p:spPr>
        <p:txBody>
          <a:bodyPr wrap="square" lIns="0" tIns="0" rIns="0" rtlCol="0" anchor="b">
            <a:spAutoFit/>
          </a:bodyPr>
          <a:lstStyle/>
          <a:p>
            <a:r>
              <a:rPr lang="en-US" altLang="zh-CN" sz="1400" dirty="0"/>
              <a:t>Jill West, CompTIA Network+ Guide to Networks, 9th Edition. </a:t>
            </a:r>
            <a:r>
              <a:rPr lang="en-US" altLang="zh-CN" sz="1400"/>
              <a:t>© 2022 </a:t>
            </a:r>
            <a:r>
              <a:rPr lang="en-US" altLang="zh-CN" sz="1400" dirty="0"/>
              <a:t>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98083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DA715-AC41-AF40-B8C0-6EBCEFE7D610}"/>
              </a:ext>
            </a:extLst>
          </p:cNvPr>
          <p:cNvSpPr>
            <a:spLocks noGrp="1"/>
          </p:cNvSpPr>
          <p:nvPr>
            <p:ph type="title"/>
          </p:nvPr>
        </p:nvSpPr>
        <p:spPr>
          <a:xfrm>
            <a:off x="614995" y="582627"/>
            <a:ext cx="10738805" cy="1108061"/>
          </a:xfrm>
          <a:prstGeom prst="rect">
            <a:avLst/>
          </a:prstGeom>
        </p:spPr>
        <p:txBody>
          <a:bodyPr/>
          <a:lstStyle>
            <a:lvl1pPr>
              <a:defRPr sz="3600" b="0"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09C808C3-5F10-8943-AFE3-F9FE50DE4E15}"/>
              </a:ext>
            </a:extLst>
          </p:cNvPr>
          <p:cNvSpPr>
            <a:spLocks noGrp="1"/>
          </p:cNvSpPr>
          <p:nvPr>
            <p:ph idx="1"/>
          </p:nvPr>
        </p:nvSpPr>
        <p:spPr>
          <a:xfrm>
            <a:off x="614995" y="1925903"/>
            <a:ext cx="10738805" cy="4251059"/>
          </a:xfrm>
          <a:prstGeom prst="rect">
            <a:avLst/>
          </a:prstGeom>
        </p:spPr>
        <p:txBody>
          <a:bodyPr/>
          <a:lstStyle>
            <a:lvl1pPr>
              <a:defRPr sz="2000" b="0" i="0">
                <a:latin typeface="Arial" panose="020B0604020202020204" pitchFamily="34" charset="0"/>
                <a:cs typeface="Arial" panose="020B0604020202020204" pitchFamily="34" charset="0"/>
              </a:defRPr>
            </a:lvl1pPr>
            <a:lvl2pPr>
              <a:defRPr sz="2000" b="0" i="0">
                <a:solidFill>
                  <a:schemeClr val="accent1"/>
                </a:solidFill>
                <a:latin typeface="Arial" panose="020B0604020202020204" pitchFamily="34" charset="0"/>
                <a:cs typeface="Arial" panose="020B0604020202020204" pitchFamily="34" charset="0"/>
              </a:defRPr>
            </a:lvl2pPr>
            <a:lvl3pPr>
              <a:defRPr sz="1800"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913D5C1F-B630-214F-9A2B-48246003F226}"/>
              </a:ext>
            </a:extLst>
          </p:cNvPr>
          <p:cNvSpPr>
            <a:spLocks noGrp="1"/>
          </p:cNvSpPr>
          <p:nvPr>
            <p:ph type="sldNum" sz="quarter" idx="12"/>
          </p:nvPr>
        </p:nvSpPr>
        <p:spPr>
          <a:xfrm>
            <a:off x="211069" y="167237"/>
            <a:ext cx="460570" cy="342562"/>
          </a:xfrm>
          <a:prstGeom prst="rect">
            <a:avLst/>
          </a:prstGeom>
        </p:spPr>
        <p:txBody>
          <a:bodyPr/>
          <a:lstStyle>
            <a:lvl1pPr>
              <a:defRPr sz="1400" b="0" i="0">
                <a:latin typeface="Arial" panose="020B0604020202020204" pitchFamily="34" charset="0"/>
                <a:cs typeface="Arial" panose="020B0604020202020204" pitchFamily="34" charset="0"/>
              </a:defRPr>
            </a:lvl1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2341990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E16DF-0EC1-F346-80D4-05F77DFC9610}"/>
              </a:ext>
            </a:extLst>
          </p:cNvPr>
          <p:cNvSpPr>
            <a:spLocks noGrp="1"/>
          </p:cNvSpPr>
          <p:nvPr>
            <p:ph type="title"/>
          </p:nvPr>
        </p:nvSpPr>
        <p:spPr>
          <a:xfrm>
            <a:off x="614995" y="1523622"/>
            <a:ext cx="10572244" cy="2852737"/>
          </a:xfrm>
          <a:prstGeom prst="rect">
            <a:avLst/>
          </a:prstGeom>
        </p:spPr>
        <p:txBody>
          <a:bodyPr anchor="b"/>
          <a:lstStyle>
            <a:lvl1pPr>
              <a:defRPr sz="4000" b="0" i="0">
                <a:latin typeface="Playfair Display" pitchFamily="2" charset="77"/>
              </a:defRPr>
            </a:lvl1pPr>
          </a:lstStyle>
          <a:p>
            <a:r>
              <a:rPr lang="en-US" dirty="0"/>
              <a:t>Click to edit Master title style</a:t>
            </a:r>
          </a:p>
        </p:txBody>
      </p:sp>
      <p:sp>
        <p:nvSpPr>
          <p:cNvPr id="3" name="Text Placeholder 2">
            <a:extLst>
              <a:ext uri="{FF2B5EF4-FFF2-40B4-BE49-F238E27FC236}">
                <a16:creationId xmlns:a16="http://schemas.microsoft.com/office/drawing/2014/main" id="{4185FF31-AF75-F14B-B569-24216365F649}"/>
              </a:ext>
            </a:extLst>
          </p:cNvPr>
          <p:cNvSpPr>
            <a:spLocks noGrp="1"/>
          </p:cNvSpPr>
          <p:nvPr>
            <p:ph type="body" idx="1"/>
          </p:nvPr>
        </p:nvSpPr>
        <p:spPr>
          <a:xfrm>
            <a:off x="614995" y="4531541"/>
            <a:ext cx="10732455" cy="1558110"/>
          </a:xfrm>
          <a:prstGeom prst="rect">
            <a:avLst/>
          </a:prstGeom>
        </p:spPr>
        <p:txBody>
          <a:bodyPr/>
          <a:lstStyle>
            <a:lvl1pPr marL="0" indent="0">
              <a:buNone/>
              <a:defRPr sz="2400" b="0" i="0">
                <a:solidFill>
                  <a:schemeClr val="tx1">
                    <a:tint val="75000"/>
                  </a:schemeClr>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Slide Number Placeholder 5">
            <a:extLst>
              <a:ext uri="{FF2B5EF4-FFF2-40B4-BE49-F238E27FC236}">
                <a16:creationId xmlns:a16="http://schemas.microsoft.com/office/drawing/2014/main" id="{8117A05C-902F-C442-AF33-2BF2685695D6}"/>
              </a:ext>
            </a:extLst>
          </p:cNvPr>
          <p:cNvSpPr>
            <a:spLocks noGrp="1"/>
          </p:cNvSpPr>
          <p:nvPr>
            <p:ph type="sldNum" sz="quarter" idx="12"/>
          </p:nvPr>
        </p:nvSpPr>
        <p:spPr>
          <a:xfrm>
            <a:off x="211069" y="167237"/>
            <a:ext cx="460570" cy="342562"/>
          </a:xfrm>
          <a:prstGeom prst="rect">
            <a:avLst/>
          </a:prstGeom>
        </p:spPr>
        <p:txBody>
          <a:bodyPr/>
          <a:lstStyle>
            <a:lvl1pPr>
              <a:defRPr sz="1400" b="0" i="0">
                <a:latin typeface="Arial" panose="020B0604020202020204" pitchFamily="34" charset="0"/>
                <a:cs typeface="Arial" panose="020B0604020202020204" pitchFamily="34" charset="0"/>
              </a:defRPr>
            </a:lvl1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2944221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6DEC3-DB74-434A-99CE-E20838897CBE}"/>
              </a:ext>
            </a:extLst>
          </p:cNvPr>
          <p:cNvSpPr>
            <a:spLocks noGrp="1"/>
          </p:cNvSpPr>
          <p:nvPr>
            <p:ph type="title"/>
          </p:nvPr>
        </p:nvSpPr>
        <p:spPr>
          <a:xfrm>
            <a:off x="614995" y="509799"/>
            <a:ext cx="10738805" cy="1180889"/>
          </a:xfrm>
          <a:prstGeom prst="rect">
            <a:avLst/>
          </a:prstGeom>
        </p:spPr>
        <p:txBody>
          <a:bodyPr/>
          <a:lstStyle>
            <a:lvl1pPr>
              <a:defRPr b="0" i="0">
                <a:latin typeface="Playfair Display" pitchFamily="2" charset="77"/>
              </a:defRPr>
            </a:lvl1pPr>
          </a:lstStyle>
          <a:p>
            <a:r>
              <a:rPr lang="en-US" dirty="0"/>
              <a:t>Click to edit Master title style</a:t>
            </a:r>
          </a:p>
        </p:txBody>
      </p:sp>
      <p:sp>
        <p:nvSpPr>
          <p:cNvPr id="3" name="Content Placeholder 2">
            <a:extLst>
              <a:ext uri="{FF2B5EF4-FFF2-40B4-BE49-F238E27FC236}">
                <a16:creationId xmlns:a16="http://schemas.microsoft.com/office/drawing/2014/main" id="{C555A9C3-FA74-C049-8D0D-92679EF7627E}"/>
              </a:ext>
            </a:extLst>
          </p:cNvPr>
          <p:cNvSpPr>
            <a:spLocks noGrp="1"/>
          </p:cNvSpPr>
          <p:nvPr>
            <p:ph sz="half" idx="1"/>
          </p:nvPr>
        </p:nvSpPr>
        <p:spPr>
          <a:xfrm>
            <a:off x="614995" y="1830542"/>
            <a:ext cx="5181600" cy="4351338"/>
          </a:xfrm>
          <a:prstGeom prst="rect">
            <a:avLst/>
          </a:prstGeom>
        </p:spPr>
        <p:txBody>
          <a:bodyPr/>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647BE7-FEA8-C044-AA55-4F1B16D7F87D}"/>
              </a:ext>
            </a:extLst>
          </p:cNvPr>
          <p:cNvSpPr>
            <a:spLocks noGrp="1"/>
          </p:cNvSpPr>
          <p:nvPr>
            <p:ph sz="half" idx="2"/>
          </p:nvPr>
        </p:nvSpPr>
        <p:spPr>
          <a:xfrm>
            <a:off x="6044750" y="1830541"/>
            <a:ext cx="5211946" cy="4346421"/>
          </a:xfrm>
          <a:prstGeom prst="rect">
            <a:avLst/>
          </a:prstGeom>
        </p:spPr>
        <p:txBody>
          <a:bodyPr/>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A50D2B1-0A8C-4444-9139-2E9BC5555F5D}"/>
              </a:ext>
            </a:extLst>
          </p:cNvPr>
          <p:cNvSpPr>
            <a:spLocks noGrp="1"/>
          </p:cNvSpPr>
          <p:nvPr>
            <p:ph type="sldNum" sz="quarter" idx="12"/>
          </p:nvPr>
        </p:nvSpPr>
        <p:spPr>
          <a:xfrm>
            <a:off x="211069" y="167237"/>
            <a:ext cx="460570" cy="342562"/>
          </a:xfrm>
          <a:prstGeom prst="rect">
            <a:avLst/>
          </a:prstGeom>
        </p:spPr>
        <p:txBody>
          <a:bodyPr/>
          <a:lstStyle>
            <a:lvl1pPr>
              <a:defRPr sz="1400" b="0" i="0">
                <a:latin typeface="Arial" panose="020B0604020202020204" pitchFamily="34" charset="0"/>
                <a:cs typeface="Arial" panose="020B0604020202020204" pitchFamily="34" charset="0"/>
              </a:defRPr>
            </a:lvl1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2506746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E0A46-B6AC-CA44-8FED-236329A383D6}"/>
              </a:ext>
            </a:extLst>
          </p:cNvPr>
          <p:cNvSpPr>
            <a:spLocks noGrp="1"/>
          </p:cNvSpPr>
          <p:nvPr>
            <p:ph type="title"/>
          </p:nvPr>
        </p:nvSpPr>
        <p:spPr>
          <a:xfrm>
            <a:off x="598811" y="436970"/>
            <a:ext cx="10756577" cy="1253718"/>
          </a:xfrm>
          <a:prstGeom prst="rect">
            <a:avLst/>
          </a:prstGeom>
        </p:spPr>
        <p:txBody>
          <a:bodyPr/>
          <a:lstStyle>
            <a:lvl1pPr>
              <a:defRPr b="0" i="0">
                <a:latin typeface="Playfair Display" pitchFamily="2" charset="77"/>
              </a:defRPr>
            </a:lvl1pPr>
          </a:lstStyle>
          <a:p>
            <a:r>
              <a:rPr lang="en-US" dirty="0"/>
              <a:t>Click to edit Master title style</a:t>
            </a:r>
          </a:p>
        </p:txBody>
      </p:sp>
      <p:sp>
        <p:nvSpPr>
          <p:cNvPr id="3" name="Text Placeholder 2">
            <a:extLst>
              <a:ext uri="{FF2B5EF4-FFF2-40B4-BE49-F238E27FC236}">
                <a16:creationId xmlns:a16="http://schemas.microsoft.com/office/drawing/2014/main" id="{5A179E8D-58C2-B84E-B4A4-FF3225334774}"/>
              </a:ext>
            </a:extLst>
          </p:cNvPr>
          <p:cNvSpPr>
            <a:spLocks noGrp="1"/>
          </p:cNvSpPr>
          <p:nvPr>
            <p:ph type="body" idx="1"/>
          </p:nvPr>
        </p:nvSpPr>
        <p:spPr>
          <a:xfrm>
            <a:off x="598811" y="1690688"/>
            <a:ext cx="5157787" cy="823912"/>
          </a:xfrm>
          <a:prstGeom prst="rect">
            <a:avLst/>
          </a:prstGeom>
        </p:spPr>
        <p:txBody>
          <a:bodyPr anchor="b"/>
          <a:lstStyle>
            <a:lvl1pPr marL="0" indent="0">
              <a:buNone/>
              <a:defRPr sz="2400" b="1" i="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4B9D5F59-537F-104A-A0AF-F6DEB164736F}"/>
              </a:ext>
            </a:extLst>
          </p:cNvPr>
          <p:cNvSpPr>
            <a:spLocks noGrp="1"/>
          </p:cNvSpPr>
          <p:nvPr>
            <p:ph sz="half" idx="2"/>
          </p:nvPr>
        </p:nvSpPr>
        <p:spPr>
          <a:xfrm>
            <a:off x="598811" y="2535420"/>
            <a:ext cx="5157787" cy="3684588"/>
          </a:xfrm>
          <a:prstGeom prst="rect">
            <a:avLst/>
          </a:prstGeom>
        </p:spPr>
        <p:txBody>
          <a:bodyPr/>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9D88B79F-1690-964F-945B-6D16F0711CF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i="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0BCEF02C-EDB8-D744-9198-D3E08AC33BDD}"/>
              </a:ext>
            </a:extLst>
          </p:cNvPr>
          <p:cNvSpPr>
            <a:spLocks noGrp="1"/>
          </p:cNvSpPr>
          <p:nvPr>
            <p:ph sz="quarter" idx="4"/>
          </p:nvPr>
        </p:nvSpPr>
        <p:spPr>
          <a:xfrm>
            <a:off x="6172200" y="2535420"/>
            <a:ext cx="5183188" cy="3684588"/>
          </a:xfrm>
          <a:prstGeom prst="rect">
            <a:avLst/>
          </a:prstGeom>
        </p:spPr>
        <p:txBody>
          <a:bodyPr/>
          <a:lstStyle>
            <a:lvl1pPr>
              <a:defRPr b="0" i="0">
                <a:latin typeface="Arial" panose="020B0604020202020204" pitchFamily="34" charset="0"/>
                <a:cs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0">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a:extLst>
              <a:ext uri="{FF2B5EF4-FFF2-40B4-BE49-F238E27FC236}">
                <a16:creationId xmlns:a16="http://schemas.microsoft.com/office/drawing/2014/main" id="{F488B019-B37C-2542-9ABA-83674F139371}"/>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727783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D3725-15E3-8649-B88C-78066B51FA92}"/>
              </a:ext>
            </a:extLst>
          </p:cNvPr>
          <p:cNvSpPr>
            <a:spLocks noGrp="1"/>
          </p:cNvSpPr>
          <p:nvPr>
            <p:ph type="title"/>
          </p:nvPr>
        </p:nvSpPr>
        <p:spPr>
          <a:xfrm>
            <a:off x="611624" y="446045"/>
            <a:ext cx="10515600" cy="1325563"/>
          </a:xfrm>
          <a:prstGeom prst="rect">
            <a:avLst/>
          </a:prstGeom>
        </p:spPr>
        <p:txBody>
          <a:bodyPr/>
          <a:lstStyle>
            <a:lvl1pPr>
              <a:defRPr sz="4000" b="0" i="0">
                <a:latin typeface="Playfair Display" pitchFamily="2" charset="77"/>
              </a:defRPr>
            </a:lvl1pPr>
          </a:lstStyle>
          <a:p>
            <a:r>
              <a:rPr lang="en-US" dirty="0"/>
              <a:t>Click to edit Master title style</a:t>
            </a:r>
          </a:p>
        </p:txBody>
      </p:sp>
      <p:sp>
        <p:nvSpPr>
          <p:cNvPr id="4" name="Slide Number Placeholder 5">
            <a:extLst>
              <a:ext uri="{FF2B5EF4-FFF2-40B4-BE49-F238E27FC236}">
                <a16:creationId xmlns:a16="http://schemas.microsoft.com/office/drawing/2014/main" id="{A3315374-D8C3-5D41-A27C-0BD5FEEC22E6}"/>
              </a:ext>
            </a:extLst>
          </p:cNvPr>
          <p:cNvSpPr>
            <a:spLocks noGrp="1"/>
          </p:cNvSpPr>
          <p:nvPr>
            <p:ph type="sldNum" sz="quarter" idx="12"/>
          </p:nvPr>
        </p:nvSpPr>
        <p:spPr>
          <a:xfrm>
            <a:off x="211069" y="167237"/>
            <a:ext cx="460570" cy="342562"/>
          </a:xfrm>
          <a:prstGeom prst="rect">
            <a:avLst/>
          </a:prstGeom>
        </p:spPr>
        <p:txBody>
          <a:bodyPr/>
          <a:lstStyle>
            <a:lvl1pPr>
              <a:defRPr sz="1400" b="0" i="0">
                <a:latin typeface="Arial" panose="020B0604020202020204" pitchFamily="34" charset="0"/>
                <a:cs typeface="Arial" panose="020B0604020202020204" pitchFamily="34" charset="0"/>
              </a:defRPr>
            </a:lvl1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3947391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7A75C58E-35AC-D944-AE15-81D225480CE8}"/>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2644102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0DC8-600A-B347-99F9-628BF10FDF6E}"/>
              </a:ext>
            </a:extLst>
          </p:cNvPr>
          <p:cNvSpPr>
            <a:spLocks noGrp="1"/>
          </p:cNvSpPr>
          <p:nvPr>
            <p:ph type="title"/>
          </p:nvPr>
        </p:nvSpPr>
        <p:spPr>
          <a:xfrm>
            <a:off x="613212" y="457200"/>
            <a:ext cx="3932237" cy="1600200"/>
          </a:xfrm>
          <a:prstGeom prst="rect">
            <a:avLst/>
          </a:prstGeom>
        </p:spPr>
        <p:txBody>
          <a:bodyPr anchor="b"/>
          <a:lstStyle>
            <a:lvl1pPr>
              <a:defRPr sz="3200">
                <a:latin typeface="Playfair Display" pitchFamily="2" charset="77"/>
              </a:defRPr>
            </a:lvl1pPr>
          </a:lstStyle>
          <a:p>
            <a:r>
              <a:rPr lang="en-US" dirty="0"/>
              <a:t>Click to edit Master title style</a:t>
            </a:r>
          </a:p>
        </p:txBody>
      </p:sp>
      <p:sp>
        <p:nvSpPr>
          <p:cNvPr id="3" name="Content Placeholder 2">
            <a:extLst>
              <a:ext uri="{FF2B5EF4-FFF2-40B4-BE49-F238E27FC236}">
                <a16:creationId xmlns:a16="http://schemas.microsoft.com/office/drawing/2014/main" id="{A7A24867-BF7D-5345-91E8-72C585FA8F99}"/>
              </a:ext>
            </a:extLst>
          </p:cNvPr>
          <p:cNvSpPr>
            <a:spLocks noGrp="1"/>
          </p:cNvSpPr>
          <p:nvPr>
            <p:ph idx="1"/>
          </p:nvPr>
        </p:nvSpPr>
        <p:spPr>
          <a:xfrm>
            <a:off x="5183188" y="987425"/>
            <a:ext cx="6172200" cy="4873625"/>
          </a:xfrm>
          <a:prstGeom prst="rect">
            <a:avLst/>
          </a:prstGeom>
        </p:spPr>
        <p:txBody>
          <a:bodyPr/>
          <a:lstStyle>
            <a:lvl1pPr>
              <a:defRPr sz="3200" b="0" i="0">
                <a:latin typeface="Arial" panose="020B0604020202020204" pitchFamily="34" charset="0"/>
                <a:cs typeface="Arial" panose="020B0604020202020204" pitchFamily="34" charset="0"/>
              </a:defRPr>
            </a:lvl1pPr>
            <a:lvl2pPr>
              <a:defRPr sz="2800" b="0" i="0">
                <a:latin typeface="Arial" panose="020B0604020202020204" pitchFamily="34" charset="0"/>
                <a:cs typeface="Arial" panose="020B0604020202020204" pitchFamily="34" charset="0"/>
              </a:defRPr>
            </a:lvl2pPr>
            <a:lvl3pPr>
              <a:defRPr sz="2400" b="0" i="0">
                <a:latin typeface="Arial" panose="020B0604020202020204" pitchFamily="34" charset="0"/>
                <a:cs typeface="Arial" panose="020B0604020202020204" pitchFamily="34" charset="0"/>
              </a:defRPr>
            </a:lvl3pPr>
            <a:lvl4pPr>
              <a:defRPr sz="2000" b="0" i="0">
                <a:latin typeface="Arial" panose="020B0604020202020204" pitchFamily="34" charset="0"/>
                <a:cs typeface="Arial" panose="020B0604020202020204" pitchFamily="34" charset="0"/>
              </a:defRPr>
            </a:lvl4pPr>
            <a:lvl5pPr>
              <a:defRPr sz="2000" b="0" i="0">
                <a:latin typeface="Arial" panose="020B0604020202020204" pitchFamily="34" charset="0"/>
                <a:cs typeface="Arial" panose="020B0604020202020204" pitchFamily="34" charset="0"/>
              </a:defRPr>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E986158-1487-C743-89F6-4F5C47886B10}"/>
              </a:ext>
            </a:extLst>
          </p:cNvPr>
          <p:cNvSpPr>
            <a:spLocks noGrp="1"/>
          </p:cNvSpPr>
          <p:nvPr>
            <p:ph type="body" sz="half" idx="2"/>
          </p:nvPr>
        </p:nvSpPr>
        <p:spPr>
          <a:xfrm>
            <a:off x="613212" y="2057400"/>
            <a:ext cx="3932237" cy="3811588"/>
          </a:xfrm>
          <a:prstGeom prst="rect">
            <a:avLst/>
          </a:prstGeom>
        </p:spPr>
        <p:txBody>
          <a:bodyPr/>
          <a:lstStyle>
            <a:lvl1pPr marL="0" indent="0">
              <a:buNone/>
              <a:defRPr sz="1600" b="0" i="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6" name="Slide Number Placeholder 5">
            <a:extLst>
              <a:ext uri="{FF2B5EF4-FFF2-40B4-BE49-F238E27FC236}">
                <a16:creationId xmlns:a16="http://schemas.microsoft.com/office/drawing/2014/main" id="{13AA6B29-1A50-B64D-B308-0BB317B295C8}"/>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3990402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73FE4-50E5-4E48-B22E-548BD09839E0}"/>
              </a:ext>
            </a:extLst>
          </p:cNvPr>
          <p:cNvSpPr>
            <a:spLocks noGrp="1"/>
          </p:cNvSpPr>
          <p:nvPr>
            <p:ph type="title"/>
          </p:nvPr>
        </p:nvSpPr>
        <p:spPr>
          <a:xfrm>
            <a:off x="597028" y="457200"/>
            <a:ext cx="3932237" cy="1600200"/>
          </a:xfrm>
          <a:prstGeom prst="rect">
            <a:avLst/>
          </a:prstGeom>
        </p:spPr>
        <p:txBody>
          <a:bodyPr anchor="b"/>
          <a:lstStyle>
            <a:lvl1pPr>
              <a:defRPr sz="3200" b="0" i="0">
                <a:latin typeface="Playfair Display" pitchFamily="2" charset="77"/>
              </a:defRPr>
            </a:lvl1pPr>
          </a:lstStyle>
          <a:p>
            <a:r>
              <a:rPr lang="en-US" dirty="0"/>
              <a:t>Click to edit Master title style</a:t>
            </a:r>
          </a:p>
        </p:txBody>
      </p:sp>
      <p:sp>
        <p:nvSpPr>
          <p:cNvPr id="3" name="Picture Placeholder 2">
            <a:extLst>
              <a:ext uri="{FF2B5EF4-FFF2-40B4-BE49-F238E27FC236}">
                <a16:creationId xmlns:a16="http://schemas.microsoft.com/office/drawing/2014/main" id="{DF307AEE-60E2-7E43-A304-F490370BE0CE}"/>
              </a:ext>
            </a:extLst>
          </p:cNvPr>
          <p:cNvSpPr>
            <a:spLocks noGrp="1"/>
          </p:cNvSpPr>
          <p:nvPr>
            <p:ph type="pic" idx="1"/>
          </p:nvPr>
        </p:nvSpPr>
        <p:spPr>
          <a:xfrm>
            <a:off x="5183188" y="987426"/>
            <a:ext cx="5312182" cy="384352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BEF2D99-0A04-9242-AB1E-FF89268B9D91}"/>
              </a:ext>
            </a:extLst>
          </p:cNvPr>
          <p:cNvSpPr>
            <a:spLocks noGrp="1"/>
          </p:cNvSpPr>
          <p:nvPr>
            <p:ph type="body" sz="half" idx="2"/>
          </p:nvPr>
        </p:nvSpPr>
        <p:spPr>
          <a:xfrm>
            <a:off x="597028" y="2057400"/>
            <a:ext cx="3932237" cy="3811588"/>
          </a:xfrm>
          <a:prstGeom prst="rect">
            <a:avLst/>
          </a:prstGeom>
        </p:spPr>
        <p:txBody>
          <a:bodyPr/>
          <a:lstStyle>
            <a:lvl1pPr marL="0" indent="0">
              <a:buNone/>
              <a:defRPr sz="1600" b="0" i="0">
                <a:latin typeface="Arial" panose="020B0604020202020204" pitchFamily="34" charset="0"/>
                <a:cs typeface="Arial" panose="020B0604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6" name="Slide Number Placeholder 5">
            <a:extLst>
              <a:ext uri="{FF2B5EF4-FFF2-40B4-BE49-F238E27FC236}">
                <a16:creationId xmlns:a16="http://schemas.microsoft.com/office/drawing/2014/main" id="{00DD0B8E-8217-A24F-B169-2F02A946266B}"/>
              </a:ext>
            </a:extLst>
          </p:cNvPr>
          <p:cNvSpPr txBox="1">
            <a:spLocks/>
          </p:cNvSpPr>
          <p:nvPr userDrawn="1"/>
        </p:nvSpPr>
        <p:spPr>
          <a:xfrm>
            <a:off x="211069" y="167237"/>
            <a:ext cx="460570" cy="342562"/>
          </a:xfrm>
          <a:prstGeom prst="rect">
            <a:avLst/>
          </a:prstGeom>
        </p:spPr>
        <p:txBody>
          <a:bodyPr/>
          <a:lstStyle>
            <a:defPPr>
              <a:defRPr lang="en-US"/>
            </a:defPPr>
            <a:lvl1pPr marL="0" algn="l" defTabSz="914400" rtl="0" eaLnBrk="1" latinLnBrk="0" hangingPunct="1">
              <a:defRPr sz="1400" b="0" i="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BA6F528-5FD8-2D4C-A50E-2D0CF89D053C}" type="slidenum">
              <a:rPr lang="en-US" smtClean="0"/>
              <a:pPr/>
              <a:t>‹#›</a:t>
            </a:fld>
            <a:endParaRPr lang="en-US" dirty="0"/>
          </a:p>
        </p:txBody>
      </p:sp>
    </p:spTree>
    <p:extLst>
      <p:ext uri="{BB962C8B-B14F-4D97-AF65-F5344CB8AC3E}">
        <p14:creationId xmlns:p14="http://schemas.microsoft.com/office/powerpoint/2010/main" val="197343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2419C5CC-3137-954E-83D4-4E5FB8C4F059}"/>
              </a:ext>
            </a:extLst>
          </p:cNvPr>
          <p:cNvSpPr txBox="1"/>
          <p:nvPr userDrawn="1"/>
        </p:nvSpPr>
        <p:spPr>
          <a:xfrm>
            <a:off x="516596" y="6377340"/>
            <a:ext cx="1121869" cy="276999"/>
          </a:xfrm>
          <a:prstGeom prst="rect">
            <a:avLst/>
          </a:prstGeom>
          <a:noFill/>
        </p:spPr>
        <p:txBody>
          <a:bodyPr wrap="square" rtlCol="0">
            <a:spAutoFit/>
          </a:bodyPr>
          <a:lstStyle/>
          <a:p>
            <a:r>
              <a:rPr lang="en-US" sz="1200" b="1" i="0" dirty="0" err="1">
                <a:solidFill>
                  <a:srgbClr val="0070C0"/>
                </a:solidFill>
                <a:latin typeface="Arial" panose="020B0604020202020204" pitchFamily="34" charset="0"/>
                <a:cs typeface="Arial" panose="020B0604020202020204" pitchFamily="34" charset="0"/>
              </a:rPr>
              <a:t>jcu.edu.au</a:t>
            </a:r>
            <a:endParaRPr lang="en-US" sz="1200" b="1" i="0" dirty="0">
              <a:solidFill>
                <a:srgbClr val="0070C0"/>
              </a:solidFill>
              <a:latin typeface="Arial" panose="020B0604020202020204" pitchFamily="34" charset="0"/>
              <a:cs typeface="Arial" panose="020B0604020202020204" pitchFamily="34" charset="0"/>
            </a:endParaRPr>
          </a:p>
        </p:txBody>
      </p:sp>
      <p:cxnSp>
        <p:nvCxnSpPr>
          <p:cNvPr id="3" name="Straight Connector 2">
            <a:extLst>
              <a:ext uri="{FF2B5EF4-FFF2-40B4-BE49-F238E27FC236}">
                <a16:creationId xmlns:a16="http://schemas.microsoft.com/office/drawing/2014/main" id="{2A4646C2-BB5E-9745-9C68-2E5294FDAF85}"/>
              </a:ext>
            </a:extLst>
          </p:cNvPr>
          <p:cNvCxnSpPr>
            <a:cxnSpLocks/>
          </p:cNvCxnSpPr>
          <p:nvPr userDrawn="1"/>
        </p:nvCxnSpPr>
        <p:spPr>
          <a:xfrm>
            <a:off x="1488935" y="6566005"/>
            <a:ext cx="9521965" cy="15369"/>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463EA44D-90C5-CD45-B243-3CDEAA288586}"/>
              </a:ext>
            </a:extLst>
          </p:cNvPr>
          <p:cNvPicPr>
            <a:picLocks noChangeAspect="1"/>
          </p:cNvPicPr>
          <p:nvPr userDrawn="1"/>
        </p:nvPicPr>
        <p:blipFill>
          <a:blip r:embed="rId16"/>
          <a:stretch>
            <a:fillRect/>
          </a:stretch>
        </p:blipFill>
        <p:spPr>
          <a:xfrm>
            <a:off x="11137901" y="5695693"/>
            <a:ext cx="782006" cy="885681"/>
          </a:xfrm>
          <a:prstGeom prst="rect">
            <a:avLst/>
          </a:prstGeom>
        </p:spPr>
      </p:pic>
    </p:spTree>
    <p:extLst>
      <p:ext uri="{BB962C8B-B14F-4D97-AF65-F5344CB8AC3E}">
        <p14:creationId xmlns:p14="http://schemas.microsoft.com/office/powerpoint/2010/main" val="3442194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95F89F-F88F-6242-AECC-A68595D6555E}"/>
              </a:ext>
            </a:extLst>
          </p:cNvPr>
          <p:cNvSpPr>
            <a:spLocks noGrp="1"/>
          </p:cNvSpPr>
          <p:nvPr>
            <p:ph type="ctrTitle"/>
          </p:nvPr>
        </p:nvSpPr>
        <p:spPr/>
        <p:txBody>
          <a:bodyPr/>
          <a:lstStyle/>
          <a:p>
            <a:r>
              <a:rPr lang="en-AU" dirty="0"/>
              <a:t>Collision Domain and Broadcast Domain</a:t>
            </a:r>
          </a:p>
        </p:txBody>
      </p:sp>
      <p:pic>
        <p:nvPicPr>
          <p:cNvPr id="9" name="Audio 8">
            <a:hlinkClick r:id="" action="ppaction://media"/>
            <a:extLst>
              <a:ext uri="{FF2B5EF4-FFF2-40B4-BE49-F238E27FC236}">
                <a16:creationId xmlns:a16="http://schemas.microsoft.com/office/drawing/2014/main" id="{1A817471-45EF-4449-95DF-1F9275C8DF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60288090"/>
      </p:ext>
    </p:extLst>
  </p:cSld>
  <p:clrMapOvr>
    <a:masterClrMapping/>
  </p:clrMapOvr>
  <mc:AlternateContent xmlns:mc="http://schemas.openxmlformats.org/markup-compatibility/2006" xmlns:p14="http://schemas.microsoft.com/office/powerpoint/2010/main">
    <mc:Choice Requires="p14">
      <p:transition spd="slow" p14:dur="2000" advTm="37439"/>
    </mc:Choice>
    <mc:Fallback xmlns="">
      <p:transition spd="slow" advTm="37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altLang="en-US"/>
              <a:t>Collision Domain Segmentation</a:t>
            </a:r>
          </a:p>
        </p:txBody>
      </p:sp>
      <p:pic>
        <p:nvPicPr>
          <p:cNvPr id="12291" name="Picture 3" descr="Physical layer level devices create one collision domain. Data Link and Network layer devices break up collision domains"/>
          <p:cNvPicPr>
            <a:picLocks noChangeAspect="1" noChangeArrowheads="1"/>
          </p:cNvPicPr>
          <p:nvPr/>
        </p:nvPicPr>
        <p:blipFill>
          <a:blip r:embed="rId4" cstate="print"/>
          <a:srcRect/>
          <a:stretch>
            <a:fillRect/>
          </a:stretch>
        </p:blipFill>
        <p:spPr bwMode="auto">
          <a:xfrm>
            <a:off x="2667000" y="1447801"/>
            <a:ext cx="7543800" cy="5103813"/>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5DC1A80A-004D-BC4B-B756-2D083CD75B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70687629"/>
      </p:ext>
    </p:extLst>
  </p:cSld>
  <p:clrMapOvr>
    <a:masterClrMapping/>
  </p:clrMapOvr>
  <mc:AlternateContent xmlns:mc="http://schemas.openxmlformats.org/markup-compatibility/2006" xmlns:p14="http://schemas.microsoft.com/office/powerpoint/2010/main">
    <mc:Choice Requires="p14">
      <p:transition spd="slow" p14:dur="2000" advTm="57577"/>
    </mc:Choice>
    <mc:Fallback xmlns="">
      <p:transition spd="slow" advTm="57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en-US" sz="3100"/>
              <a:t>Layer 1 Devices Extend Collision Domains</a:t>
            </a:r>
          </a:p>
        </p:txBody>
      </p:sp>
      <p:pic>
        <p:nvPicPr>
          <p:cNvPr id="14339" name="Picture 3" descr="Collision domains are created by hubs and extended by repeaters"/>
          <p:cNvPicPr>
            <a:picLocks noChangeAspect="1" noChangeArrowheads="1"/>
          </p:cNvPicPr>
          <p:nvPr/>
        </p:nvPicPr>
        <p:blipFill>
          <a:blip r:embed="rId4" cstate="print"/>
          <a:srcRect l="3751" t="25003" r="39380" b="22502"/>
          <a:stretch>
            <a:fillRect/>
          </a:stretch>
        </p:blipFill>
        <p:spPr bwMode="auto">
          <a:xfrm>
            <a:off x="2362200" y="1270000"/>
            <a:ext cx="7467600" cy="5170488"/>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6D9C7D61-E2F1-7B40-86CE-152AF0D84E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2590752"/>
      </p:ext>
    </p:extLst>
  </p:cSld>
  <p:clrMapOvr>
    <a:masterClrMapping/>
  </p:clrMapOvr>
  <mc:AlternateContent xmlns:mc="http://schemas.openxmlformats.org/markup-compatibility/2006" xmlns:p14="http://schemas.microsoft.com/office/powerpoint/2010/main">
    <mc:Choice Requires="p14">
      <p:transition spd="slow" p14:dur="2000" advTm="81074"/>
    </mc:Choice>
    <mc:Fallback xmlns="">
      <p:transition spd="slow" advTm="81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en-US"/>
              <a:t>Limiting the Collision Domains</a:t>
            </a:r>
          </a:p>
        </p:txBody>
      </p:sp>
      <p:pic>
        <p:nvPicPr>
          <p:cNvPr id="15363" name="Picture 3" descr="Switches, bridges and routers break up collision domains"/>
          <p:cNvPicPr>
            <a:picLocks noChangeAspect="1" noChangeArrowheads="1"/>
          </p:cNvPicPr>
          <p:nvPr/>
        </p:nvPicPr>
        <p:blipFill>
          <a:blip r:embed="rId4" cstate="print"/>
          <a:srcRect/>
          <a:stretch>
            <a:fillRect/>
          </a:stretch>
        </p:blipFill>
        <p:spPr bwMode="auto">
          <a:xfrm>
            <a:off x="2133600" y="1412875"/>
            <a:ext cx="8077200" cy="4960938"/>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1BF5CEDF-0A4E-B447-8AA2-20F9FDCC45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08556050"/>
      </p:ext>
    </p:extLst>
  </p:cSld>
  <p:clrMapOvr>
    <a:masterClrMapping/>
  </p:clrMapOvr>
  <mc:AlternateContent xmlns:mc="http://schemas.openxmlformats.org/markup-compatibility/2006" xmlns:p14="http://schemas.microsoft.com/office/powerpoint/2010/main">
    <mc:Choice Requires="p14">
      <p:transition spd="slow" p14:dur="2000" advTm="50913"/>
    </mc:Choice>
    <mc:Fallback xmlns="">
      <p:transition spd="slow" advTm="50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1524000" y="267236"/>
            <a:ext cx="7772400" cy="914400"/>
          </a:xfrm>
        </p:spPr>
        <p:txBody>
          <a:bodyPr/>
          <a:lstStyle/>
          <a:p>
            <a:pPr eaLnBrk="1" hangingPunct="1"/>
            <a:r>
              <a:rPr lang="en-US" altLang="en-US" sz="2700" dirty="0"/>
              <a:t>Limiting the Collision Domains With a bridge</a:t>
            </a:r>
          </a:p>
        </p:txBody>
      </p:sp>
      <p:pic>
        <p:nvPicPr>
          <p:cNvPr id="16387" name="Picture 11" descr="A bridge or switch will break up a collision domain"/>
          <p:cNvPicPr>
            <a:picLocks noChangeAspect="1" noChangeArrowheads="1"/>
          </p:cNvPicPr>
          <p:nvPr/>
        </p:nvPicPr>
        <p:blipFill>
          <a:blip r:embed="rId4" cstate="print"/>
          <a:srcRect/>
          <a:stretch>
            <a:fillRect/>
          </a:stretch>
        </p:blipFill>
        <p:spPr bwMode="auto">
          <a:xfrm>
            <a:off x="3141664" y="1563689"/>
            <a:ext cx="5743575" cy="4371975"/>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382ED782-BD97-D84B-BA47-7783E82DF4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61729011"/>
      </p:ext>
    </p:extLst>
  </p:cSld>
  <p:clrMapOvr>
    <a:masterClrMapping/>
  </p:clrMapOvr>
  <mc:AlternateContent xmlns:mc="http://schemas.openxmlformats.org/markup-compatibility/2006" xmlns:p14="http://schemas.microsoft.com/office/powerpoint/2010/main">
    <mc:Choice Requires="p14">
      <p:transition spd="slow" p14:dur="2000" advTm="38462"/>
    </mc:Choice>
    <mc:Fallback xmlns="">
      <p:transition spd="slow" advTm="38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1524000" y="241478"/>
            <a:ext cx="7772400" cy="914400"/>
          </a:xfrm>
        </p:spPr>
        <p:txBody>
          <a:bodyPr/>
          <a:lstStyle/>
          <a:p>
            <a:pPr eaLnBrk="1" hangingPunct="1"/>
            <a:r>
              <a:rPr lang="en-US" altLang="en-US" sz="3100" dirty="0"/>
              <a:t>Broadcasts in a Bridged Environment</a:t>
            </a:r>
          </a:p>
        </p:txBody>
      </p:sp>
      <p:pic>
        <p:nvPicPr>
          <p:cNvPr id="17411" name="Picture 3" descr="A broadcast is picked up by all stations. A broadcast is also forwarded across all bridges whether the receiving host is on the other side of the bridge or not. This eliminates the benefits of having a bridged network."/>
          <p:cNvPicPr>
            <a:picLocks noChangeAspect="1" noChangeArrowheads="1"/>
          </p:cNvPicPr>
          <p:nvPr/>
        </p:nvPicPr>
        <p:blipFill>
          <a:blip r:embed="rId4" cstate="print"/>
          <a:srcRect l="3751" t="26253" r="41255" b="22502"/>
          <a:stretch>
            <a:fillRect/>
          </a:stretch>
        </p:blipFill>
        <p:spPr bwMode="auto">
          <a:xfrm>
            <a:off x="2438401" y="1454150"/>
            <a:ext cx="7407275" cy="5175250"/>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90D94A2F-5A19-7442-8661-4489B8EC2B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30138040"/>
      </p:ext>
    </p:extLst>
  </p:cSld>
  <p:clrMapOvr>
    <a:masterClrMapping/>
  </p:clrMapOvr>
  <mc:AlternateContent xmlns:mc="http://schemas.openxmlformats.org/markup-compatibility/2006" xmlns:p14="http://schemas.microsoft.com/office/powerpoint/2010/main">
    <mc:Choice Requires="p14">
      <p:transition spd="slow" p14:dur="2000" advTm="73232"/>
    </mc:Choice>
    <mc:Fallback xmlns="">
      <p:transition spd="slow" advTm="73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AU" dirty="0"/>
              <a:t>Routers</a:t>
            </a:r>
          </a:p>
        </p:txBody>
      </p:sp>
      <p:sp>
        <p:nvSpPr>
          <p:cNvPr id="18435" name="Rectangle 3"/>
          <p:cNvSpPr>
            <a:spLocks noGrp="1" noChangeArrowheads="1"/>
          </p:cNvSpPr>
          <p:nvPr>
            <p:ph idx="1"/>
          </p:nvPr>
        </p:nvSpPr>
        <p:spPr/>
        <p:txBody>
          <a:bodyPr/>
          <a:lstStyle/>
          <a:p>
            <a:pPr eaLnBrk="1" hangingPunct="1">
              <a:lnSpc>
                <a:spcPct val="85000"/>
              </a:lnSpc>
            </a:pPr>
            <a:r>
              <a:rPr lang="en-AU" sz="3100" dirty="0"/>
              <a:t>Routers are a layer 3 (Network layer) device</a:t>
            </a:r>
          </a:p>
          <a:p>
            <a:pPr eaLnBrk="1" hangingPunct="1">
              <a:lnSpc>
                <a:spcPct val="85000"/>
              </a:lnSpc>
            </a:pPr>
            <a:r>
              <a:rPr lang="en-AU" sz="3100" dirty="0"/>
              <a:t>Routers connect networks</a:t>
            </a:r>
          </a:p>
          <a:p>
            <a:pPr eaLnBrk="1" hangingPunct="1">
              <a:lnSpc>
                <a:spcPct val="85000"/>
              </a:lnSpc>
            </a:pPr>
            <a:r>
              <a:rPr lang="en-AU" sz="3100" dirty="0"/>
              <a:t>Routers building routing tables to all known destination networks by exchanging their routing tables with adjacent routers.</a:t>
            </a:r>
          </a:p>
          <a:p>
            <a:pPr eaLnBrk="1" hangingPunct="1">
              <a:lnSpc>
                <a:spcPct val="85000"/>
              </a:lnSpc>
            </a:pPr>
            <a:r>
              <a:rPr lang="en-AU" sz="3100" dirty="0"/>
              <a:t>Routers select the best path for incoming data packets to reach their destination networks</a:t>
            </a:r>
          </a:p>
        </p:txBody>
      </p:sp>
      <p:pic>
        <p:nvPicPr>
          <p:cNvPr id="3" name="Audio 2">
            <a:hlinkClick r:id="" action="ppaction://media"/>
            <a:extLst>
              <a:ext uri="{FF2B5EF4-FFF2-40B4-BE49-F238E27FC236}">
                <a16:creationId xmlns:a16="http://schemas.microsoft.com/office/drawing/2014/main" id="{2DE6BA92-863F-5E48-B775-1FD84D6FFE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0058102"/>
      </p:ext>
    </p:extLst>
  </p:cSld>
  <p:clrMapOvr>
    <a:masterClrMapping/>
  </p:clrMapOvr>
  <mc:AlternateContent xmlns:mc="http://schemas.openxmlformats.org/markup-compatibility/2006" xmlns:p14="http://schemas.microsoft.com/office/powerpoint/2010/main">
    <mc:Choice Requires="p14">
      <p:transition spd="slow" p14:dur="2000" advTm="31418"/>
    </mc:Choice>
    <mc:Fallback xmlns="">
      <p:transition spd="slow" advTm="31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dirty="0"/>
              <a:t>Routing</a:t>
            </a:r>
          </a:p>
        </p:txBody>
      </p:sp>
      <p:sp>
        <p:nvSpPr>
          <p:cNvPr id="2" name="Content Placeholder 1">
            <a:extLst>
              <a:ext uri="{FF2B5EF4-FFF2-40B4-BE49-F238E27FC236}">
                <a16:creationId xmlns:a16="http://schemas.microsoft.com/office/drawing/2014/main" id="{BA9E4138-BD7C-CD4A-8CB7-18D7562A3205}"/>
              </a:ext>
            </a:extLst>
          </p:cNvPr>
          <p:cNvSpPr>
            <a:spLocks noGrp="1"/>
          </p:cNvSpPr>
          <p:nvPr>
            <p:ph idx="1"/>
          </p:nvPr>
        </p:nvSpPr>
        <p:spPr/>
        <p:txBody>
          <a:bodyPr/>
          <a:lstStyle/>
          <a:p>
            <a:endParaRPr lang="en-US"/>
          </a:p>
        </p:txBody>
      </p:sp>
      <p:pic>
        <p:nvPicPr>
          <p:cNvPr id="19459" name="Picture 4" descr="Routing protocols are used between routers to determine paths and maintain routing tables.&#10;&#10;After the path is determined a router can route a routed protocol."/>
          <p:cNvPicPr>
            <a:picLocks noChangeAspect="1" noChangeArrowheads="1"/>
          </p:cNvPicPr>
          <p:nvPr/>
        </p:nvPicPr>
        <p:blipFill>
          <a:blip r:embed="rId5" cstate="print"/>
          <a:srcRect/>
          <a:stretch>
            <a:fillRect/>
          </a:stretch>
        </p:blipFill>
        <p:spPr bwMode="auto">
          <a:xfrm>
            <a:off x="2047725" y="1236372"/>
            <a:ext cx="7851295" cy="5621628"/>
          </a:xfrm>
          <a:prstGeom prst="rect">
            <a:avLst/>
          </a:prstGeom>
          <a:noFill/>
          <a:ln w="9525">
            <a:noFill/>
            <a:miter lim="800000"/>
            <a:headEnd/>
            <a:tailEnd/>
          </a:ln>
        </p:spPr>
      </p:pic>
      <p:pic>
        <p:nvPicPr>
          <p:cNvPr id="4" name="Audio 3">
            <a:hlinkClick r:id="" action="ppaction://media"/>
            <a:extLst>
              <a:ext uri="{FF2B5EF4-FFF2-40B4-BE49-F238E27FC236}">
                <a16:creationId xmlns:a16="http://schemas.microsoft.com/office/drawing/2014/main" id="{11288F03-C041-D345-ADED-0E33E953A4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06416371"/>
      </p:ext>
    </p:extLst>
  </p:cSld>
  <p:clrMapOvr>
    <a:masterClrMapping/>
  </p:clrMapOvr>
  <mc:AlternateContent xmlns:mc="http://schemas.openxmlformats.org/markup-compatibility/2006" xmlns:p14="http://schemas.microsoft.com/office/powerpoint/2010/main">
    <mc:Choice Requires="p14">
      <p:transition spd="slow" p14:dur="2000" advTm="58795"/>
    </mc:Choice>
    <mc:Fallback xmlns="">
      <p:transition spd="slow" advTm="58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ltLang="en-US"/>
              <a:t>Broadcast Domain Segmentation</a:t>
            </a:r>
          </a:p>
        </p:txBody>
      </p:sp>
      <p:pic>
        <p:nvPicPr>
          <p:cNvPr id="20483" name="Picture 3"/>
          <p:cNvPicPr>
            <a:picLocks noChangeAspect="1" noChangeArrowheads="1"/>
          </p:cNvPicPr>
          <p:nvPr/>
        </p:nvPicPr>
        <p:blipFill>
          <a:blip r:embed="rId4" cstate="print"/>
          <a:srcRect l="5626" t="25003" r="41255" b="22502"/>
          <a:stretch>
            <a:fillRect/>
          </a:stretch>
        </p:blipFill>
        <p:spPr bwMode="auto">
          <a:xfrm>
            <a:off x="2667000" y="1458914"/>
            <a:ext cx="6858000" cy="5083175"/>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63F41C22-11CC-6044-AC7C-1C5A9C70E7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34583459"/>
      </p:ext>
    </p:extLst>
  </p:cSld>
  <p:clrMapOvr>
    <a:masterClrMapping/>
  </p:clrMapOvr>
  <mc:AlternateContent xmlns:mc="http://schemas.openxmlformats.org/markup-compatibility/2006" xmlns:p14="http://schemas.microsoft.com/office/powerpoint/2010/main">
    <mc:Choice Requires="p14">
      <p:transition spd="slow" p14:dur="2000" advTm="102021"/>
    </mc:Choice>
    <mc:Fallback xmlns="">
      <p:transition spd="slow" advTm="102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Devices</a:t>
            </a:r>
          </a:p>
        </p:txBody>
      </p:sp>
      <p:sp>
        <p:nvSpPr>
          <p:cNvPr id="3" name="Content Placeholder 2"/>
          <p:cNvSpPr>
            <a:spLocks noGrp="1"/>
          </p:cNvSpPr>
          <p:nvPr>
            <p:ph idx="1"/>
          </p:nvPr>
        </p:nvSpPr>
        <p:spPr/>
        <p:txBody>
          <a:bodyPr/>
          <a:lstStyle/>
          <a:p>
            <a:r>
              <a:rPr lang="en-US" dirty="0"/>
              <a:t>Layer 1</a:t>
            </a:r>
          </a:p>
          <a:p>
            <a:pPr lvl="1"/>
            <a:r>
              <a:rPr lang="en-US" dirty="0"/>
              <a:t>Repeaters, </a:t>
            </a:r>
            <a:r>
              <a:rPr lang="en-US" b="1" dirty="0"/>
              <a:t>hubs</a:t>
            </a:r>
            <a:r>
              <a:rPr lang="en-US" dirty="0"/>
              <a:t>, amplifiers, transceivers</a:t>
            </a:r>
          </a:p>
          <a:p>
            <a:r>
              <a:rPr lang="en-US" dirty="0"/>
              <a:t>Layer 2</a:t>
            </a:r>
          </a:p>
          <a:p>
            <a:pPr lvl="1"/>
            <a:r>
              <a:rPr lang="en-US" b="1" dirty="0"/>
              <a:t>Switches</a:t>
            </a:r>
            <a:r>
              <a:rPr lang="en-US" dirty="0"/>
              <a:t> (traditional), bridges</a:t>
            </a:r>
          </a:p>
          <a:p>
            <a:r>
              <a:rPr lang="en-US" dirty="0"/>
              <a:t>Layer 3</a:t>
            </a:r>
          </a:p>
          <a:p>
            <a:pPr lvl="1"/>
            <a:r>
              <a:rPr lang="en-US" b="1" dirty="0"/>
              <a:t>Routers</a:t>
            </a:r>
          </a:p>
          <a:p>
            <a:r>
              <a:rPr lang="en-US" dirty="0"/>
              <a:t>NICs function at both layer 1 and 2</a:t>
            </a:r>
          </a:p>
          <a:p>
            <a:pPr marL="457200" lvl="1" indent="0">
              <a:buNone/>
            </a:pPr>
            <a:endParaRPr lang="en-US" dirty="0"/>
          </a:p>
        </p:txBody>
      </p:sp>
      <p:sp>
        <p:nvSpPr>
          <p:cNvPr id="5" name="Slide Number Placeholder 4"/>
          <p:cNvSpPr>
            <a:spLocks noGrp="1"/>
          </p:cNvSpPr>
          <p:nvPr>
            <p:ph type="sldNum" sz="quarter" idx="12"/>
          </p:nvPr>
        </p:nvSpPr>
        <p:spPr/>
        <p:txBody>
          <a:bodyPr/>
          <a:lstStyle/>
          <a:p>
            <a:fld id="{AF459AD7-A5D3-4044-A21F-E9BACB4CDE09}" type="slidenum">
              <a:rPr lang="en-US" smtClean="0"/>
              <a:pPr/>
              <a:t>2</a:t>
            </a:fld>
            <a:endParaRPr lang="en-US" dirty="0"/>
          </a:p>
        </p:txBody>
      </p:sp>
      <p:sp>
        <p:nvSpPr>
          <p:cNvPr id="4" name="Footer Placeholder 3"/>
          <p:cNvSpPr>
            <a:spLocks noGrp="1"/>
          </p:cNvSpPr>
          <p:nvPr>
            <p:ph type="ftr" sz="quarter" idx="4294967295"/>
          </p:nvPr>
        </p:nvSpPr>
        <p:spPr>
          <a:xfrm>
            <a:off x="0" y="0"/>
            <a:ext cx="0" cy="0"/>
          </a:xfrm>
        </p:spPr>
        <p:txBody>
          <a:bodyPr/>
          <a:lstStyle/>
          <a:p>
            <a:pPr>
              <a:defRPr/>
            </a:pPr>
            <a:r>
              <a:rPr lang="en-US"/>
              <a:t> </a:t>
            </a:r>
            <a:endParaRPr lang="en-US" dirty="0"/>
          </a:p>
        </p:txBody>
      </p:sp>
      <p:pic>
        <p:nvPicPr>
          <p:cNvPr id="1026" name="Picture 2">
            <a:extLst>
              <a:ext uri="{FF2B5EF4-FFF2-40B4-BE49-F238E27FC236}">
                <a16:creationId xmlns:a16="http://schemas.microsoft.com/office/drawing/2014/main" id="{10354AEF-D8C8-8A47-854A-4B1230D966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36201" y="1136657"/>
            <a:ext cx="5177961" cy="3786187"/>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415CE0E2-0544-1D43-9045-3CEB38992E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05814375"/>
      </p:ext>
    </p:extLst>
  </p:cSld>
  <p:clrMapOvr>
    <a:masterClrMapping/>
  </p:clrMapOvr>
  <mc:AlternateContent xmlns:mc="http://schemas.openxmlformats.org/markup-compatibility/2006" xmlns:p14="http://schemas.microsoft.com/office/powerpoint/2010/main">
    <mc:Choice Requires="p14">
      <p:transition spd="slow" p14:dur="2000" advTm="222818"/>
    </mc:Choice>
    <mc:Fallback xmlns="">
      <p:transition spd="slow" advTm="222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Collision Domains</a:t>
            </a:r>
          </a:p>
        </p:txBody>
      </p:sp>
      <p:sp>
        <p:nvSpPr>
          <p:cNvPr id="3" name="Content Placeholder 2"/>
          <p:cNvSpPr>
            <a:spLocks noGrp="1"/>
          </p:cNvSpPr>
          <p:nvPr>
            <p:ph idx="1"/>
          </p:nvPr>
        </p:nvSpPr>
        <p:spPr/>
        <p:txBody>
          <a:bodyPr/>
          <a:lstStyle/>
          <a:p>
            <a:r>
              <a:rPr lang="en-US" dirty="0">
                <a:solidFill>
                  <a:srgbClr val="00B0F0"/>
                </a:solidFill>
              </a:rPr>
              <a:t>Collision domains</a:t>
            </a:r>
            <a:r>
              <a:rPr lang="en-US" dirty="0"/>
              <a:t> are segments of a network where collisions can potentially occur</a:t>
            </a:r>
          </a:p>
          <a:p>
            <a:r>
              <a:rPr lang="en-US" dirty="0"/>
              <a:t>Layer 1 devices </a:t>
            </a:r>
            <a:r>
              <a:rPr lang="en-US" dirty="0">
                <a:solidFill>
                  <a:srgbClr val="00B0F0"/>
                </a:solidFill>
              </a:rPr>
              <a:t>extend</a:t>
            </a:r>
            <a:r>
              <a:rPr lang="en-US" dirty="0"/>
              <a:t> collision domains</a:t>
            </a:r>
          </a:p>
          <a:p>
            <a:r>
              <a:rPr lang="en-US" dirty="0"/>
              <a:t>Layer 2 devices </a:t>
            </a:r>
            <a:r>
              <a:rPr lang="en-US" dirty="0">
                <a:solidFill>
                  <a:srgbClr val="00B0F0"/>
                </a:solidFill>
              </a:rPr>
              <a:t>break up</a:t>
            </a:r>
            <a:r>
              <a:rPr lang="en-US" dirty="0"/>
              <a:t> collision domains</a:t>
            </a:r>
          </a:p>
          <a:p>
            <a:endParaRPr lang="en-US" dirty="0"/>
          </a:p>
          <a:p>
            <a:endParaRPr lang="en-US" dirty="0">
              <a:solidFill>
                <a:srgbClr val="00B0F0"/>
              </a:solidFill>
            </a:endParaRPr>
          </a:p>
          <a:p>
            <a:pPr marL="457200" lvl="1" indent="0">
              <a:buNone/>
            </a:pPr>
            <a:endParaRPr lang="en-US" dirty="0"/>
          </a:p>
        </p:txBody>
      </p:sp>
      <p:sp>
        <p:nvSpPr>
          <p:cNvPr id="4" name="Footer Placeholder 3"/>
          <p:cNvSpPr>
            <a:spLocks noGrp="1"/>
          </p:cNvSpPr>
          <p:nvPr>
            <p:ph type="ftr" sz="quarter" idx="10"/>
          </p:nvPr>
        </p:nvSpPr>
        <p:spPr/>
        <p:txBody>
          <a:bodyPr/>
          <a:lstStyle/>
          <a:p>
            <a:pPr>
              <a:defRPr/>
            </a:pPr>
            <a:r>
              <a:rPr lang="en-US"/>
              <a:t> </a:t>
            </a:r>
            <a:endParaRPr lang="en-US" dirty="0"/>
          </a:p>
        </p:txBody>
      </p:sp>
      <p:sp>
        <p:nvSpPr>
          <p:cNvPr id="5" name="Slide Number Placeholder 4"/>
          <p:cNvSpPr>
            <a:spLocks noGrp="1"/>
          </p:cNvSpPr>
          <p:nvPr>
            <p:ph type="sldNum" sz="quarter" idx="11"/>
          </p:nvPr>
        </p:nvSpPr>
        <p:spPr/>
        <p:txBody>
          <a:bodyPr/>
          <a:lstStyle/>
          <a:p>
            <a:fld id="{AF459AD7-A5D3-4044-A21F-E9BACB4CDE09}" type="slidenum">
              <a:rPr lang="en-US" smtClean="0"/>
              <a:pPr/>
              <a:t>3</a:t>
            </a:fld>
            <a:endParaRPr lang="en-US" dirty="0"/>
          </a:p>
        </p:txBody>
      </p:sp>
      <p:pic>
        <p:nvPicPr>
          <p:cNvPr id="1026" name="Picture 2" descr="collision domains">
            <a:extLst>
              <a:ext uri="{FF2B5EF4-FFF2-40B4-BE49-F238E27FC236}">
                <a16:creationId xmlns:a16="http://schemas.microsoft.com/office/drawing/2014/main" id="{70DC7D0A-5B44-BE4C-A361-F9D082B7C7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30450" y="3233737"/>
            <a:ext cx="5130740" cy="3178440"/>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F8995C8E-6CD0-CB48-98E4-B9F2BA76E1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877105"/>
      </p:ext>
    </p:extLst>
  </p:cSld>
  <p:clrMapOvr>
    <a:masterClrMapping/>
  </p:clrMapOvr>
  <mc:AlternateContent xmlns:mc="http://schemas.openxmlformats.org/markup-compatibility/2006" xmlns:p14="http://schemas.microsoft.com/office/powerpoint/2010/main">
    <mc:Choice Requires="p14">
      <p:transition spd="slow" p14:dur="2000" advTm="125837"/>
    </mc:Choice>
    <mc:Fallback xmlns="">
      <p:transition spd="slow" advTm="125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dirty="0"/>
              <a:t>Broadcast Domains</a:t>
            </a:r>
          </a:p>
        </p:txBody>
      </p:sp>
      <p:sp>
        <p:nvSpPr>
          <p:cNvPr id="2" name="Content Placeholder 1"/>
          <p:cNvSpPr>
            <a:spLocks noGrp="1"/>
          </p:cNvSpPr>
          <p:nvPr>
            <p:ph idx="1"/>
          </p:nvPr>
        </p:nvSpPr>
        <p:spPr/>
        <p:txBody>
          <a:bodyPr/>
          <a:lstStyle/>
          <a:p>
            <a:r>
              <a:rPr lang="en-AU" dirty="0"/>
              <a:t>Nodes on the same LAN exchange data by sending frames</a:t>
            </a:r>
          </a:p>
          <a:p>
            <a:r>
              <a:rPr lang="en-AU" dirty="0"/>
              <a:t>Each frame contains a source and destination MAC address to define the sender and receiver</a:t>
            </a:r>
          </a:p>
          <a:p>
            <a:r>
              <a:rPr lang="en-AU" dirty="0"/>
              <a:t>Broadcast frames are received by all devices</a:t>
            </a:r>
          </a:p>
          <a:p>
            <a:r>
              <a:rPr lang="en-AU" dirty="0"/>
              <a:t>Layer 1 and 2 devices </a:t>
            </a:r>
            <a:r>
              <a:rPr lang="en-AU" dirty="0">
                <a:solidFill>
                  <a:srgbClr val="00B0F0"/>
                </a:solidFill>
              </a:rPr>
              <a:t>extend</a:t>
            </a:r>
            <a:r>
              <a:rPr lang="en-AU" dirty="0"/>
              <a:t> broadcast domains</a:t>
            </a:r>
          </a:p>
          <a:p>
            <a:r>
              <a:rPr lang="en-AU" dirty="0"/>
              <a:t>Layer 3 devices </a:t>
            </a:r>
            <a:r>
              <a:rPr lang="en-AU" dirty="0">
                <a:solidFill>
                  <a:srgbClr val="00B0F0"/>
                </a:solidFill>
              </a:rPr>
              <a:t>break up </a:t>
            </a:r>
            <a:r>
              <a:rPr lang="en-AU" dirty="0"/>
              <a:t>broadcast domains</a:t>
            </a:r>
          </a:p>
        </p:txBody>
      </p:sp>
      <p:pic>
        <p:nvPicPr>
          <p:cNvPr id="2050" name="Picture 2" descr="broadcast domains">
            <a:extLst>
              <a:ext uri="{FF2B5EF4-FFF2-40B4-BE49-F238E27FC236}">
                <a16:creationId xmlns:a16="http://schemas.microsoft.com/office/drawing/2014/main" id="{A06D9C69-49EE-DB4D-884F-98038C2AED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72238" y="2882466"/>
            <a:ext cx="5719762" cy="3689784"/>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46F2CF8C-255E-6242-9C79-A89CAA7F45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89092136"/>
      </p:ext>
    </p:extLst>
  </p:cSld>
  <p:clrMapOvr>
    <a:masterClrMapping/>
  </p:clrMapOvr>
  <mc:AlternateContent xmlns:mc="http://schemas.openxmlformats.org/markup-compatibility/2006" xmlns:p14="http://schemas.microsoft.com/office/powerpoint/2010/main">
    <mc:Choice Requires="p14">
      <p:transition spd="slow" p14:dur="2000" advTm="125417"/>
    </mc:Choice>
    <mc:Fallback xmlns="">
      <p:transition spd="slow" advTm="125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Switches</a:t>
            </a:r>
          </a:p>
        </p:txBody>
      </p:sp>
      <p:sp>
        <p:nvSpPr>
          <p:cNvPr id="3" name="Content Placeholder 2"/>
          <p:cNvSpPr>
            <a:spLocks noGrp="1"/>
          </p:cNvSpPr>
          <p:nvPr>
            <p:ph idx="1"/>
          </p:nvPr>
        </p:nvSpPr>
        <p:spPr/>
        <p:txBody>
          <a:bodyPr/>
          <a:lstStyle/>
          <a:p>
            <a:r>
              <a:rPr lang="en-US" dirty="0"/>
              <a:t>Switches examine the MAC addresses of frames to determine forwarding decisions</a:t>
            </a:r>
          </a:p>
          <a:p>
            <a:pPr lvl="1"/>
            <a:r>
              <a:rPr lang="en-US" dirty="0"/>
              <a:t>Unlike hubs, which simply forward all frames out of ports</a:t>
            </a:r>
          </a:p>
          <a:p>
            <a:r>
              <a:rPr lang="en-US" dirty="0"/>
              <a:t>Switches only send frames out of the port which is connected to the destination</a:t>
            </a:r>
          </a:p>
          <a:p>
            <a:pPr lvl="1"/>
            <a:r>
              <a:rPr lang="en-US" dirty="0"/>
              <a:t>Hence they break up collision domains</a:t>
            </a:r>
          </a:p>
          <a:p>
            <a:r>
              <a:rPr lang="en-US" dirty="0"/>
              <a:t>Switches send broadcast frames out of all ports aside from the port the frame came in</a:t>
            </a:r>
          </a:p>
          <a:p>
            <a:pPr lvl="1"/>
            <a:r>
              <a:rPr lang="en-US" dirty="0"/>
              <a:t>Hence they extend broadcast domains</a:t>
            </a:r>
          </a:p>
          <a:p>
            <a:endParaRPr lang="en-US" dirty="0"/>
          </a:p>
          <a:p>
            <a:pPr marL="457200" lvl="1" indent="0">
              <a:buNone/>
            </a:pPr>
            <a:endParaRPr lang="en-US" dirty="0"/>
          </a:p>
        </p:txBody>
      </p:sp>
      <p:sp>
        <p:nvSpPr>
          <p:cNvPr id="4" name="Footer Placeholder 3"/>
          <p:cNvSpPr>
            <a:spLocks noGrp="1"/>
          </p:cNvSpPr>
          <p:nvPr>
            <p:ph type="ftr" sz="quarter" idx="4294967295"/>
          </p:nvPr>
        </p:nvSpPr>
        <p:spPr>
          <a:xfrm>
            <a:off x="0" y="0"/>
            <a:ext cx="0" cy="0"/>
          </a:xfrm>
        </p:spPr>
        <p:txBody>
          <a:bodyPr/>
          <a:lstStyle/>
          <a:p>
            <a:pPr>
              <a:defRPr/>
            </a:pPr>
            <a:r>
              <a:rPr lang="en-US"/>
              <a:t> </a:t>
            </a:r>
            <a:endParaRPr lang="en-US" dirty="0"/>
          </a:p>
        </p:txBody>
      </p:sp>
      <p:sp>
        <p:nvSpPr>
          <p:cNvPr id="5" name="Slide Number Placeholder 4"/>
          <p:cNvSpPr>
            <a:spLocks noGrp="1"/>
          </p:cNvSpPr>
          <p:nvPr>
            <p:ph type="sldNum" sz="quarter" idx="4294967295"/>
          </p:nvPr>
        </p:nvSpPr>
        <p:spPr>
          <a:xfrm>
            <a:off x="0" y="0"/>
            <a:ext cx="0" cy="0"/>
          </a:xfrm>
        </p:spPr>
        <p:txBody>
          <a:bodyPr/>
          <a:lstStyle/>
          <a:p>
            <a:fld id="{AF459AD7-A5D3-4044-A21F-E9BACB4CDE09}" type="slidenum">
              <a:rPr lang="en-US" smtClean="0"/>
              <a:pPr/>
              <a:t>5</a:t>
            </a:fld>
            <a:endParaRPr lang="en-US" dirty="0"/>
          </a:p>
        </p:txBody>
      </p:sp>
      <p:pic>
        <p:nvPicPr>
          <p:cNvPr id="7" name="Audio 6">
            <a:hlinkClick r:id="" action="ppaction://media"/>
            <a:extLst>
              <a:ext uri="{FF2B5EF4-FFF2-40B4-BE49-F238E27FC236}">
                <a16:creationId xmlns:a16="http://schemas.microsoft.com/office/drawing/2014/main" id="{1DB8A67B-CC7F-6E40-BC87-1777250533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11730881"/>
      </p:ext>
    </p:extLst>
  </p:cSld>
  <p:clrMapOvr>
    <a:masterClrMapping/>
  </p:clrMapOvr>
  <mc:AlternateContent xmlns:mc="http://schemas.openxmlformats.org/markup-compatibility/2006" xmlns:p14="http://schemas.microsoft.com/office/powerpoint/2010/main">
    <mc:Choice Requires="p14">
      <p:transition spd="slow" p14:dur="2000" advTm="53538"/>
    </mc:Choice>
    <mc:Fallback xmlns="">
      <p:transition spd="slow" advTm="53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Switches – Bridging Tables</a:t>
            </a:r>
            <a:endParaRPr lang="en-US" dirty="0"/>
          </a:p>
        </p:txBody>
      </p:sp>
      <p:sp>
        <p:nvSpPr>
          <p:cNvPr id="3" name="Content Placeholder 2"/>
          <p:cNvSpPr>
            <a:spLocks noGrp="1"/>
          </p:cNvSpPr>
          <p:nvPr>
            <p:ph idx="1"/>
          </p:nvPr>
        </p:nvSpPr>
        <p:spPr/>
        <p:txBody>
          <a:bodyPr/>
          <a:lstStyle/>
          <a:p>
            <a:r>
              <a:rPr lang="en-US" dirty="0"/>
              <a:t>Switches associate interfaces (ports) to MAC addresses in a </a:t>
            </a:r>
            <a:r>
              <a:rPr lang="en-US" dirty="0">
                <a:solidFill>
                  <a:srgbClr val="00B0F0"/>
                </a:solidFill>
              </a:rPr>
              <a:t>bridging table</a:t>
            </a:r>
          </a:p>
          <a:p>
            <a:r>
              <a:rPr lang="en-US" dirty="0"/>
              <a:t>The bridging table is empty when a switch is first connected</a:t>
            </a:r>
          </a:p>
          <a:p>
            <a:r>
              <a:rPr lang="en-US" dirty="0"/>
              <a:t>When a frame is received on a given interface, the switch associates the source MAC address with that interface</a:t>
            </a:r>
          </a:p>
          <a:p>
            <a:r>
              <a:rPr lang="en-US" dirty="0"/>
              <a:t>If a switch sees an unknown destination MAC address, it forwards the frame on all ports aside from the source port (“flooding”)</a:t>
            </a:r>
          </a:p>
          <a:p>
            <a:endParaRPr lang="en-US" dirty="0"/>
          </a:p>
          <a:p>
            <a:pPr marL="457200" lvl="1" indent="0">
              <a:buNone/>
            </a:pPr>
            <a:endParaRPr lang="en-US" dirty="0"/>
          </a:p>
        </p:txBody>
      </p:sp>
      <p:sp>
        <p:nvSpPr>
          <p:cNvPr id="4" name="Footer Placeholder 3"/>
          <p:cNvSpPr>
            <a:spLocks noGrp="1"/>
          </p:cNvSpPr>
          <p:nvPr>
            <p:ph type="ftr" sz="quarter" idx="4294967295"/>
          </p:nvPr>
        </p:nvSpPr>
        <p:spPr>
          <a:xfrm>
            <a:off x="0" y="0"/>
            <a:ext cx="0" cy="0"/>
          </a:xfrm>
        </p:spPr>
        <p:txBody>
          <a:bodyPr/>
          <a:lstStyle/>
          <a:p>
            <a:pPr>
              <a:defRPr/>
            </a:pPr>
            <a:r>
              <a:rPr lang="en-US"/>
              <a:t> </a:t>
            </a:r>
            <a:endParaRPr lang="en-US" dirty="0"/>
          </a:p>
        </p:txBody>
      </p:sp>
      <p:sp>
        <p:nvSpPr>
          <p:cNvPr id="5" name="Slide Number Placeholder 4"/>
          <p:cNvSpPr>
            <a:spLocks noGrp="1"/>
          </p:cNvSpPr>
          <p:nvPr>
            <p:ph type="sldNum" sz="quarter" idx="4294967295"/>
          </p:nvPr>
        </p:nvSpPr>
        <p:spPr>
          <a:xfrm>
            <a:off x="0" y="0"/>
            <a:ext cx="0" cy="0"/>
          </a:xfrm>
        </p:spPr>
        <p:txBody>
          <a:bodyPr/>
          <a:lstStyle/>
          <a:p>
            <a:fld id="{AF459AD7-A5D3-4044-A21F-E9BACB4CDE09}" type="slidenum">
              <a:rPr lang="en-US" smtClean="0"/>
              <a:pPr/>
              <a:t>6</a:t>
            </a:fld>
            <a:endParaRPr lang="en-US" dirty="0"/>
          </a:p>
        </p:txBody>
      </p:sp>
      <p:pic>
        <p:nvPicPr>
          <p:cNvPr id="7" name="Audio 6">
            <a:hlinkClick r:id="" action="ppaction://media"/>
            <a:extLst>
              <a:ext uri="{FF2B5EF4-FFF2-40B4-BE49-F238E27FC236}">
                <a16:creationId xmlns:a16="http://schemas.microsoft.com/office/drawing/2014/main" id="{97808DF2-0C32-3442-963B-C4DFBF8B3F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94137602"/>
      </p:ext>
    </p:extLst>
  </p:cSld>
  <p:clrMapOvr>
    <a:masterClrMapping/>
  </p:clrMapOvr>
  <mc:AlternateContent xmlns:mc="http://schemas.openxmlformats.org/markup-compatibility/2006" xmlns:p14="http://schemas.microsoft.com/office/powerpoint/2010/main">
    <mc:Choice Requires="p14">
      <p:transition spd="slow" p14:dur="2000" advTm="49453"/>
    </mc:Choice>
    <mc:Fallback xmlns="">
      <p:transition spd="slow" advTm="49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en-US" sz="3500" dirty="0"/>
              <a:t>Switches – Bridging Tables</a:t>
            </a:r>
          </a:p>
        </p:txBody>
      </p:sp>
      <p:pic>
        <p:nvPicPr>
          <p:cNvPr id="10243" name="Picture 3" descr="Four nodes connected via switch, each has a unique MAC address"/>
          <p:cNvPicPr>
            <a:picLocks noChangeAspect="1" noChangeArrowheads="1"/>
          </p:cNvPicPr>
          <p:nvPr/>
        </p:nvPicPr>
        <p:blipFill>
          <a:blip r:embed="rId4" cstate="print"/>
          <a:srcRect/>
          <a:stretch>
            <a:fillRect/>
          </a:stretch>
        </p:blipFill>
        <p:spPr bwMode="auto">
          <a:xfrm>
            <a:off x="5423275" y="1676401"/>
            <a:ext cx="5462587" cy="4416425"/>
          </a:xfrm>
          <a:prstGeom prst="rect">
            <a:avLst/>
          </a:prstGeom>
          <a:noFill/>
          <a:ln w="9525">
            <a:noFill/>
            <a:miter lim="800000"/>
            <a:headEnd/>
            <a:tailEnd/>
          </a:ln>
        </p:spPr>
      </p:pic>
      <p:pic>
        <p:nvPicPr>
          <p:cNvPr id="10245" name="Picture 6" descr="Ethernet frame fields"/>
          <p:cNvPicPr>
            <a:picLocks noChangeAspect="1" noChangeArrowheads="1"/>
          </p:cNvPicPr>
          <p:nvPr/>
        </p:nvPicPr>
        <p:blipFill>
          <a:blip r:embed="rId5" cstate="print"/>
          <a:srcRect/>
          <a:stretch>
            <a:fillRect/>
          </a:stretch>
        </p:blipFill>
        <p:spPr bwMode="auto">
          <a:xfrm>
            <a:off x="1524000" y="2324894"/>
            <a:ext cx="4083050" cy="3119437"/>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BA67F1A2-0938-3E41-ADF6-3F97237EDD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16240077"/>
      </p:ext>
    </p:extLst>
  </p:cSld>
  <p:clrMapOvr>
    <a:masterClrMapping/>
  </p:clrMapOvr>
  <mc:AlternateContent xmlns:mc="http://schemas.openxmlformats.org/markup-compatibility/2006" xmlns:p14="http://schemas.microsoft.com/office/powerpoint/2010/main">
    <mc:Choice Requires="p14">
      <p:transition spd="slow" p14:dur="2000" advTm="24827"/>
    </mc:Choice>
    <mc:Fallback xmlns="">
      <p:transition spd="slow" advTm="24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en-US" altLang="en-US" sz="3500" dirty="0"/>
              <a:t>Switches – Forwarding Decisions</a:t>
            </a:r>
          </a:p>
        </p:txBody>
      </p:sp>
      <p:sp>
        <p:nvSpPr>
          <p:cNvPr id="7" name="Content Placeholder 2"/>
          <p:cNvSpPr>
            <a:spLocks noGrp="1"/>
          </p:cNvSpPr>
          <p:nvPr>
            <p:ph idx="1"/>
          </p:nvPr>
        </p:nvSpPr>
        <p:spPr>
          <a:xfrm>
            <a:off x="614994" y="1303470"/>
            <a:ext cx="10738805" cy="4251059"/>
          </a:xfrm>
        </p:spPr>
        <p:txBody>
          <a:bodyPr/>
          <a:lstStyle/>
          <a:p>
            <a:r>
              <a:rPr lang="en-US" sz="2800" dirty="0"/>
              <a:t>Store-and-Forward</a:t>
            </a:r>
          </a:p>
          <a:p>
            <a:pPr lvl="1"/>
            <a:r>
              <a:rPr lang="en-US" sz="2400" dirty="0"/>
              <a:t>The switch waits until it has received the entire frame and can verify that it’s valid before forwarding</a:t>
            </a:r>
          </a:p>
          <a:p>
            <a:pPr lvl="1"/>
            <a:r>
              <a:rPr lang="en-US" sz="2400" dirty="0"/>
              <a:t>Slow, but error free</a:t>
            </a:r>
          </a:p>
          <a:p>
            <a:r>
              <a:rPr lang="en-US" sz="2800" dirty="0"/>
              <a:t>Cut through</a:t>
            </a:r>
          </a:p>
          <a:p>
            <a:pPr lvl="1"/>
            <a:r>
              <a:rPr lang="en-US" sz="2400" dirty="0"/>
              <a:t>The switch begins forwarding the frame as soon as it sees the destination MAC address</a:t>
            </a:r>
          </a:p>
          <a:p>
            <a:pPr lvl="1"/>
            <a:r>
              <a:rPr lang="en-US" sz="2400" dirty="0"/>
              <a:t>Fast, but errors are passed on</a:t>
            </a:r>
          </a:p>
          <a:p>
            <a:r>
              <a:rPr lang="en-US" sz="2800" dirty="0"/>
              <a:t>Fragment free</a:t>
            </a:r>
          </a:p>
          <a:p>
            <a:pPr lvl="1"/>
            <a:r>
              <a:rPr lang="en-US" sz="2400" dirty="0"/>
              <a:t>The switch waits until it receives the whole frame header before forwarding</a:t>
            </a:r>
          </a:p>
          <a:p>
            <a:pPr lvl="1"/>
            <a:r>
              <a:rPr lang="en-US" sz="2400" dirty="0"/>
              <a:t>Slower than cut through, but catches some errors</a:t>
            </a:r>
          </a:p>
          <a:p>
            <a:endParaRPr lang="en-US" sz="2800" dirty="0"/>
          </a:p>
          <a:p>
            <a:pPr marL="457200" lvl="1" indent="0">
              <a:buNone/>
            </a:pPr>
            <a:endParaRPr lang="en-US" sz="2400" dirty="0"/>
          </a:p>
        </p:txBody>
      </p:sp>
      <p:pic>
        <p:nvPicPr>
          <p:cNvPr id="3" name="Audio 2">
            <a:hlinkClick r:id="" action="ppaction://media"/>
            <a:extLst>
              <a:ext uri="{FF2B5EF4-FFF2-40B4-BE49-F238E27FC236}">
                <a16:creationId xmlns:a16="http://schemas.microsoft.com/office/drawing/2014/main" id="{140C34C1-074F-6243-899F-5B31531285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29337561"/>
      </p:ext>
    </p:extLst>
  </p:cSld>
  <p:clrMapOvr>
    <a:masterClrMapping/>
  </p:clrMapOvr>
  <mc:AlternateContent xmlns:mc="http://schemas.openxmlformats.org/markup-compatibility/2006" xmlns:p14="http://schemas.microsoft.com/office/powerpoint/2010/main">
    <mc:Choice Requires="p14">
      <p:transition spd="slow" p14:dur="2000" advTm="69936"/>
    </mc:Choice>
    <mc:Fallback xmlns="">
      <p:transition spd="slow" advTm="69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ltLang="en-US"/>
              <a:t>Collisions in Collision Domain</a:t>
            </a:r>
          </a:p>
        </p:txBody>
      </p:sp>
      <p:sp>
        <p:nvSpPr>
          <p:cNvPr id="11268" name="Rectangle 4"/>
          <p:cNvSpPr>
            <a:spLocks noGrp="1" noChangeArrowheads="1"/>
          </p:cNvSpPr>
          <p:nvPr>
            <p:ph idx="1"/>
          </p:nvPr>
        </p:nvSpPr>
        <p:spPr>
          <a:xfrm>
            <a:off x="2133601" y="5638800"/>
            <a:ext cx="7910513" cy="1066800"/>
          </a:xfrm>
          <a:noFill/>
        </p:spPr>
        <p:txBody>
          <a:bodyPr/>
          <a:lstStyle/>
          <a:p>
            <a:pPr eaLnBrk="1" hangingPunct="1">
              <a:lnSpc>
                <a:spcPct val="80000"/>
              </a:lnSpc>
            </a:pPr>
            <a:r>
              <a:rPr lang="en-AU" sz="2600" dirty="0"/>
              <a:t>If your Internet router has hub ports instead of switched ports this is why it slows down when you connect a few extra computers</a:t>
            </a:r>
          </a:p>
        </p:txBody>
      </p:sp>
      <p:pic>
        <p:nvPicPr>
          <p:cNvPr id="11267" name="Picture 3" descr="A diagram of an old network where many hosts, servers and network printers are connected via some hubs, creating a single collision domain where only a single device can send data at a time."/>
          <p:cNvPicPr>
            <a:picLocks noChangeAspect="1" noChangeArrowheads="1"/>
          </p:cNvPicPr>
          <p:nvPr/>
        </p:nvPicPr>
        <p:blipFill>
          <a:blip r:embed="rId5" cstate="print"/>
          <a:srcRect l="3751" t="25003" r="39380" b="21252"/>
          <a:stretch>
            <a:fillRect/>
          </a:stretch>
        </p:blipFill>
        <p:spPr bwMode="auto">
          <a:xfrm>
            <a:off x="2901951" y="1090614"/>
            <a:ext cx="6245225" cy="4427537"/>
          </a:xfrm>
          <a:prstGeom prst="rect">
            <a:avLst/>
          </a:prstGeom>
          <a:noFill/>
          <a:ln w="9525">
            <a:noFill/>
            <a:miter lim="800000"/>
            <a:headEnd/>
            <a:tailEnd/>
          </a:ln>
        </p:spPr>
      </p:pic>
      <p:pic>
        <p:nvPicPr>
          <p:cNvPr id="3" name="Audio 2">
            <a:hlinkClick r:id="" action="ppaction://media"/>
            <a:extLst>
              <a:ext uri="{FF2B5EF4-FFF2-40B4-BE49-F238E27FC236}">
                <a16:creationId xmlns:a16="http://schemas.microsoft.com/office/drawing/2014/main" id="{00466F10-EEEF-1242-8397-C38B5F827AB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90447488"/>
      </p:ext>
    </p:extLst>
  </p:cSld>
  <p:clrMapOvr>
    <a:masterClrMapping/>
  </p:clrMapOvr>
  <mc:AlternateContent xmlns:mc="http://schemas.openxmlformats.org/markup-compatibility/2006" xmlns:p14="http://schemas.microsoft.com/office/powerpoint/2010/main">
    <mc:Choice Requires="p14">
      <p:transition spd="slow" p14:dur="2000" advTm="125452"/>
    </mc:Choice>
    <mc:Fallback xmlns="">
      <p:transition spd="slow" advTm="125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0D23BF17FCDC947B8E404D646247F8D" ma:contentTypeVersion="13" ma:contentTypeDescription="Create a new document." ma:contentTypeScope="" ma:versionID="bce65fef590ea530654b5a70b3aaf7d2">
  <xsd:schema xmlns:xsd="http://www.w3.org/2001/XMLSchema" xmlns:xs="http://www.w3.org/2001/XMLSchema" xmlns:p="http://schemas.microsoft.com/office/2006/metadata/properties" xmlns:ns2="0f5e39c8-e5a1-4a0d-b53f-9134be983d19" xmlns:ns3="c64b295e-e158-430a-a9fe-95bbf17b9d7d" targetNamespace="http://schemas.microsoft.com/office/2006/metadata/properties" ma:root="true" ma:fieldsID="1f03c8af7986bb0706683fe4a1ab921a" ns2:_="" ns3:_="">
    <xsd:import namespace="0f5e39c8-e5a1-4a0d-b53f-9134be983d19"/>
    <xsd:import namespace="c64b295e-e158-430a-a9fe-95bbf17b9d7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5e39c8-e5a1-4a0d-b53f-9134be983d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64b295e-e158-430a-a9fe-95bbf17b9d7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80201AE-09A5-42BA-834D-FF831F189C20}">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0f5e39c8-e5a1-4a0d-b53f-9134be983d19"/>
    <ds:schemaRef ds:uri="http://purl.org/dc/elements/1.1/"/>
    <ds:schemaRef ds:uri="c64b295e-e158-430a-a9fe-95bbf17b9d7d"/>
    <ds:schemaRef ds:uri="http://www.w3.org/XML/1998/namespace"/>
    <ds:schemaRef ds:uri="http://purl.org/dc/terms/"/>
  </ds:schemaRefs>
</ds:datastoreItem>
</file>

<file path=customXml/itemProps2.xml><?xml version="1.0" encoding="utf-8"?>
<ds:datastoreItem xmlns:ds="http://schemas.openxmlformats.org/officeDocument/2006/customXml" ds:itemID="{8C839596-548E-43C9-AC49-B5A6F72714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5e39c8-e5a1-4a0d-b53f-9134be983d19"/>
    <ds:schemaRef ds:uri="c64b295e-e158-430a-a9fe-95bbf17b9d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0FFEB7A-B337-4243-A57C-C710571A948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1086</TotalTime>
  <Words>1030</Words>
  <Application>Microsoft Office PowerPoint</Application>
  <PresentationFormat>Widescreen</PresentationFormat>
  <Paragraphs>84</Paragraphs>
  <Slides>17</Slides>
  <Notes>8</Notes>
  <HiddenSlides>0</HiddenSlides>
  <MMClips>17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Helvetica</vt:lpstr>
      <vt:lpstr>Playfair Display</vt:lpstr>
      <vt:lpstr>Summer Font</vt:lpstr>
      <vt:lpstr>Office Theme</vt:lpstr>
      <vt:lpstr>Collision Domain and Broadcast Domain</vt:lpstr>
      <vt:lpstr>Network Devices</vt:lpstr>
      <vt:lpstr>Collision Domains</vt:lpstr>
      <vt:lpstr>Broadcast Domains</vt:lpstr>
      <vt:lpstr>Switches</vt:lpstr>
      <vt:lpstr>Switches – Bridging Tables</vt:lpstr>
      <vt:lpstr>Switches – Bridging Tables</vt:lpstr>
      <vt:lpstr>Switches – Forwarding Decisions</vt:lpstr>
      <vt:lpstr>Collisions in Collision Domain</vt:lpstr>
      <vt:lpstr>Collision Domain Segmentation</vt:lpstr>
      <vt:lpstr>Layer 1 Devices Extend Collision Domains</vt:lpstr>
      <vt:lpstr>Limiting the Collision Domains</vt:lpstr>
      <vt:lpstr>Limiting the Collision Domains With a bridge</vt:lpstr>
      <vt:lpstr>Broadcasts in a Bridged Environment</vt:lpstr>
      <vt:lpstr>Routers</vt:lpstr>
      <vt:lpstr>Routing</vt:lpstr>
      <vt:lpstr>Broadcast Domain Segmentation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LeBherz, Cameron</dc:creator>
  <cp:lastModifiedBy>Suwanwiwat, Art</cp:lastModifiedBy>
  <cp:revision>17</cp:revision>
  <dcterms:created xsi:type="dcterms:W3CDTF">2018-04-09T23:36:04Z</dcterms:created>
  <dcterms:modified xsi:type="dcterms:W3CDTF">2022-03-08T08:15:29Z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0x01010060D23BF17FCDC947B8E404D646247F8D</vt:lpwstr>
  </property>
</Properties>
</file>

<file path=docProps/thumbnail.jpeg>
</file>